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9" r:id="rId3"/>
    <p:sldId id="257" r:id="rId4"/>
    <p:sldId id="286" r:id="rId5"/>
    <p:sldId id="260" r:id="rId6"/>
    <p:sldId id="261" r:id="rId7"/>
    <p:sldId id="299" r:id="rId8"/>
    <p:sldId id="281" r:id="rId9"/>
    <p:sldId id="277" r:id="rId10"/>
    <p:sldId id="287" r:id="rId11"/>
    <p:sldId id="279" r:id="rId12"/>
    <p:sldId id="278" r:id="rId13"/>
    <p:sldId id="283" r:id="rId14"/>
    <p:sldId id="262" r:id="rId15"/>
    <p:sldId id="280" r:id="rId16"/>
    <p:sldId id="289" r:id="rId17"/>
    <p:sldId id="293" r:id="rId18"/>
    <p:sldId id="290" r:id="rId19"/>
    <p:sldId id="296" r:id="rId20"/>
    <p:sldId id="288" r:id="rId21"/>
    <p:sldId id="294" r:id="rId22"/>
    <p:sldId id="295" r:id="rId23"/>
    <p:sldId id="303" r:id="rId24"/>
    <p:sldId id="264" r:id="rId25"/>
    <p:sldId id="265" r:id="rId26"/>
    <p:sldId id="291" r:id="rId27"/>
    <p:sldId id="268" r:id="rId28"/>
    <p:sldId id="284" r:id="rId29"/>
    <p:sldId id="297" r:id="rId30"/>
    <p:sldId id="298" r:id="rId31"/>
    <p:sldId id="292" r:id="rId32"/>
    <p:sldId id="271" r:id="rId33"/>
    <p:sldId id="272" r:id="rId34"/>
    <p:sldId id="273" r:id="rId35"/>
    <p:sldId id="274" r:id="rId36"/>
    <p:sldId id="300" r:id="rId37"/>
    <p:sldId id="302" r:id="rId38"/>
    <p:sldId id="30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umika Mistry" initials="BM" lastIdx="3" clrIdx="0">
    <p:extLst>
      <p:ext uri="{19B8F6BF-5375-455C-9EA6-DF929625EA0E}">
        <p15:presenceInfo xmlns:p15="http://schemas.microsoft.com/office/powerpoint/2012/main" userId="S::bm4g15@soton.ac.uk::35bb96b2-1845-4bef-9f4c-128c15c5a3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33F1E-E873-414A-9785-0987D9052744}" v="216" dt="2022-05-10T20:22:25.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8668" autoAdjust="0"/>
  </p:normalViewPr>
  <p:slideViewPr>
    <p:cSldViewPr snapToGrid="0">
      <p:cViewPr varScale="1">
        <p:scale>
          <a:sx n="108" d="100"/>
          <a:sy n="108" d="100"/>
        </p:scale>
        <p:origin x="21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mika Mistry" userId="S::bm4g15@soton.ac.uk::35bb96b2-1845-4bef-9f4c-128c15c5a3b4" providerId="AD" clId="Web-{6054E970-6EA5-6D3A-F5D1-73722187C950}"/>
    <pc:docChg chg="modSld">
      <pc:chgData name="Bhumika Mistry" userId="S::bm4g15@soton.ac.uk::35bb96b2-1845-4bef-9f4c-128c15c5a3b4" providerId="AD" clId="Web-{6054E970-6EA5-6D3A-F5D1-73722187C950}" dt="2022-04-19T20:43:52.124" v="46"/>
      <pc:docMkLst>
        <pc:docMk/>
      </pc:docMkLst>
      <pc:sldChg chg="addSp delSp modSp modNotes">
        <pc:chgData name="Bhumika Mistry" userId="S::bm4g15@soton.ac.uk::35bb96b2-1845-4bef-9f4c-128c15c5a3b4" providerId="AD" clId="Web-{6054E970-6EA5-6D3A-F5D1-73722187C950}" dt="2022-04-19T20:43:52.124" v="46"/>
        <pc:sldMkLst>
          <pc:docMk/>
          <pc:sldMk cId="2530687738" sldId="286"/>
        </pc:sldMkLst>
        <pc:spChg chg="mod">
          <ac:chgData name="Bhumika Mistry" userId="S::bm4g15@soton.ac.uk::35bb96b2-1845-4bef-9f4c-128c15c5a3b4" providerId="AD" clId="Web-{6054E970-6EA5-6D3A-F5D1-73722187C950}" dt="2022-04-19T20:42:40.950" v="10" actId="20577"/>
          <ac:spMkLst>
            <pc:docMk/>
            <pc:sldMk cId="2530687738" sldId="286"/>
            <ac:spMk id="3" creationId="{A35B10C0-9AF2-45D3-A202-D48D62303923}"/>
          </ac:spMkLst>
        </pc:spChg>
        <pc:spChg chg="add mod">
          <ac:chgData name="Bhumika Mistry" userId="S::bm4g15@soton.ac.uk::35bb96b2-1845-4bef-9f4c-128c15c5a3b4" providerId="AD" clId="Web-{6054E970-6EA5-6D3A-F5D1-73722187C950}" dt="2022-04-19T20:42:12.856" v="9" actId="1076"/>
          <ac:spMkLst>
            <pc:docMk/>
            <pc:sldMk cId="2530687738" sldId="286"/>
            <ac:spMk id="5" creationId="{7B869186-830A-C442-EE51-DE6AE2433D65}"/>
          </ac:spMkLst>
        </pc:spChg>
        <pc:inkChg chg="add del">
          <ac:chgData name="Bhumika Mistry" userId="S::bm4g15@soton.ac.uk::35bb96b2-1845-4bef-9f4c-128c15c5a3b4" providerId="AD" clId="Web-{6054E970-6EA5-6D3A-F5D1-73722187C950}" dt="2022-04-19T20:41:15.948" v="1"/>
          <ac:inkMkLst>
            <pc:docMk/>
            <pc:sldMk cId="2530687738" sldId="286"/>
            <ac:inkMk id="4" creationId="{101A5438-B4EF-CF1B-BDCF-00F287FAC548}"/>
          </ac:inkMkLst>
        </pc:inkChg>
        <pc:inkChg chg="add del">
          <ac:chgData name="Bhumika Mistry" userId="S::bm4g15@soton.ac.uk::35bb96b2-1845-4bef-9f4c-128c15c5a3b4" providerId="AD" clId="Web-{6054E970-6EA5-6D3A-F5D1-73722187C950}" dt="2022-04-19T20:42:54.076" v="18"/>
          <ac:inkMkLst>
            <pc:docMk/>
            <pc:sldMk cId="2530687738" sldId="286"/>
            <ac:inkMk id="6" creationId="{34B6F05B-BC1C-6406-3596-6D621FDD0C6C}"/>
          </ac:inkMkLst>
        </pc:inkChg>
        <pc:inkChg chg="add del">
          <ac:chgData name="Bhumika Mistry" userId="S::bm4g15@soton.ac.uk::35bb96b2-1845-4bef-9f4c-128c15c5a3b4" providerId="AD" clId="Web-{6054E970-6EA5-6D3A-F5D1-73722187C950}" dt="2022-04-19T20:42:54.076" v="17"/>
          <ac:inkMkLst>
            <pc:docMk/>
            <pc:sldMk cId="2530687738" sldId="286"/>
            <ac:inkMk id="7" creationId="{36DD56EE-463F-7B20-D8CE-6A10E86715BC}"/>
          </ac:inkMkLst>
        </pc:inkChg>
        <pc:inkChg chg="add del">
          <ac:chgData name="Bhumika Mistry" userId="S::bm4g15@soton.ac.uk::35bb96b2-1845-4bef-9f4c-128c15c5a3b4" providerId="AD" clId="Web-{6054E970-6EA5-6D3A-F5D1-73722187C950}" dt="2022-04-19T20:42:54.076" v="16"/>
          <ac:inkMkLst>
            <pc:docMk/>
            <pc:sldMk cId="2530687738" sldId="286"/>
            <ac:inkMk id="8" creationId="{AA320EC0-9BDD-2A53-5EF6-507BE5C87055}"/>
          </ac:inkMkLst>
        </pc:inkChg>
        <pc:inkChg chg="add del">
          <ac:chgData name="Bhumika Mistry" userId="S::bm4g15@soton.ac.uk::35bb96b2-1845-4bef-9f4c-128c15c5a3b4" providerId="AD" clId="Web-{6054E970-6EA5-6D3A-F5D1-73722187C950}" dt="2022-04-19T20:42:51.638" v="15"/>
          <ac:inkMkLst>
            <pc:docMk/>
            <pc:sldMk cId="2530687738" sldId="286"/>
            <ac:inkMk id="9" creationId="{17185A03-84A0-6183-F4AD-25562FF666FA}"/>
          </ac:inkMkLst>
        </pc:inkChg>
        <pc:inkChg chg="add del">
          <ac:chgData name="Bhumika Mistry" userId="S::bm4g15@soton.ac.uk::35bb96b2-1845-4bef-9f4c-128c15c5a3b4" providerId="AD" clId="Web-{6054E970-6EA5-6D3A-F5D1-73722187C950}" dt="2022-04-19T20:43:28.920" v="32"/>
          <ac:inkMkLst>
            <pc:docMk/>
            <pc:sldMk cId="2530687738" sldId="286"/>
            <ac:inkMk id="10" creationId="{3486FD91-67CE-F899-32BA-1A3EE1C491DA}"/>
          </ac:inkMkLst>
        </pc:inkChg>
        <pc:inkChg chg="add del">
          <ac:chgData name="Bhumika Mistry" userId="S::bm4g15@soton.ac.uk::35bb96b2-1845-4bef-9f4c-128c15c5a3b4" providerId="AD" clId="Web-{6054E970-6EA5-6D3A-F5D1-73722187C950}" dt="2022-04-19T20:43:28.920" v="31"/>
          <ac:inkMkLst>
            <pc:docMk/>
            <pc:sldMk cId="2530687738" sldId="286"/>
            <ac:inkMk id="11" creationId="{358221A8-F623-D5D7-DC81-8226D56542A1}"/>
          </ac:inkMkLst>
        </pc:inkChg>
        <pc:inkChg chg="add del">
          <ac:chgData name="Bhumika Mistry" userId="S::bm4g15@soton.ac.uk::35bb96b2-1845-4bef-9f4c-128c15c5a3b4" providerId="AD" clId="Web-{6054E970-6EA5-6D3A-F5D1-73722187C950}" dt="2022-04-19T20:43:26.311" v="30"/>
          <ac:inkMkLst>
            <pc:docMk/>
            <pc:sldMk cId="2530687738" sldId="286"/>
            <ac:inkMk id="12" creationId="{6C8B45B0-C49B-7CA9-5509-A9B5655601FB}"/>
          </ac:inkMkLst>
        </pc:inkChg>
        <pc:inkChg chg="add del">
          <ac:chgData name="Bhumika Mistry" userId="S::bm4g15@soton.ac.uk::35bb96b2-1845-4bef-9f4c-128c15c5a3b4" providerId="AD" clId="Web-{6054E970-6EA5-6D3A-F5D1-73722187C950}" dt="2022-04-19T20:43:26.311" v="29"/>
          <ac:inkMkLst>
            <pc:docMk/>
            <pc:sldMk cId="2530687738" sldId="286"/>
            <ac:inkMk id="13" creationId="{F73549E1-232E-5267-8F3B-6F4AD6EE2B4B}"/>
          </ac:inkMkLst>
        </pc:inkChg>
        <pc:inkChg chg="add del">
          <ac:chgData name="Bhumika Mistry" userId="S::bm4g15@soton.ac.uk::35bb96b2-1845-4bef-9f4c-128c15c5a3b4" providerId="AD" clId="Web-{6054E970-6EA5-6D3A-F5D1-73722187C950}" dt="2022-04-19T20:43:23.842" v="28"/>
          <ac:inkMkLst>
            <pc:docMk/>
            <pc:sldMk cId="2530687738" sldId="286"/>
            <ac:inkMk id="14" creationId="{DFC7BE2A-7230-CEA7-5064-623BF3200367}"/>
          </ac:inkMkLst>
        </pc:inkChg>
        <pc:inkChg chg="add del">
          <ac:chgData name="Bhumika Mistry" userId="S::bm4g15@soton.ac.uk::35bb96b2-1845-4bef-9f4c-128c15c5a3b4" providerId="AD" clId="Web-{6054E970-6EA5-6D3A-F5D1-73722187C950}" dt="2022-04-19T20:43:23.842" v="27"/>
          <ac:inkMkLst>
            <pc:docMk/>
            <pc:sldMk cId="2530687738" sldId="286"/>
            <ac:inkMk id="15" creationId="{04EFBD2F-F049-A9AB-FF59-C97DFB414B40}"/>
          </ac:inkMkLst>
        </pc:inkChg>
        <pc:inkChg chg="add del">
          <ac:chgData name="Bhumika Mistry" userId="S::bm4g15@soton.ac.uk::35bb96b2-1845-4bef-9f4c-128c15c5a3b4" providerId="AD" clId="Web-{6054E970-6EA5-6D3A-F5D1-73722187C950}" dt="2022-04-19T20:43:23.842" v="26"/>
          <ac:inkMkLst>
            <pc:docMk/>
            <pc:sldMk cId="2530687738" sldId="286"/>
            <ac:inkMk id="16" creationId="{AA5FCB03-A9AA-D231-3093-858B9B491F75}"/>
          </ac:inkMkLst>
        </pc:inkChg>
        <pc:inkChg chg="add del">
          <ac:chgData name="Bhumika Mistry" userId="S::bm4g15@soton.ac.uk::35bb96b2-1845-4bef-9f4c-128c15c5a3b4" providerId="AD" clId="Web-{6054E970-6EA5-6D3A-F5D1-73722187C950}" dt="2022-04-19T20:43:52.124" v="46"/>
          <ac:inkMkLst>
            <pc:docMk/>
            <pc:sldMk cId="2530687738" sldId="286"/>
            <ac:inkMk id="17" creationId="{DA26ECFA-B329-9770-0AF7-EC7A1D038D5B}"/>
          </ac:inkMkLst>
        </pc:inkChg>
        <pc:inkChg chg="add del">
          <ac:chgData name="Bhumika Mistry" userId="S::bm4g15@soton.ac.uk::35bb96b2-1845-4bef-9f4c-128c15c5a3b4" providerId="AD" clId="Web-{6054E970-6EA5-6D3A-F5D1-73722187C950}" dt="2022-04-19T20:43:49.593" v="45"/>
          <ac:inkMkLst>
            <pc:docMk/>
            <pc:sldMk cId="2530687738" sldId="286"/>
            <ac:inkMk id="18" creationId="{3BA4D7A1-728C-FE31-DFAB-9898C54593DE}"/>
          </ac:inkMkLst>
        </pc:inkChg>
        <pc:inkChg chg="add del">
          <ac:chgData name="Bhumika Mistry" userId="S::bm4g15@soton.ac.uk::35bb96b2-1845-4bef-9f4c-128c15c5a3b4" providerId="AD" clId="Web-{6054E970-6EA5-6D3A-F5D1-73722187C950}" dt="2022-04-19T20:43:46.843" v="44"/>
          <ac:inkMkLst>
            <pc:docMk/>
            <pc:sldMk cId="2530687738" sldId="286"/>
            <ac:inkMk id="19" creationId="{5423E5C3-DE88-16B5-0457-FEBD6258FF48}"/>
          </ac:inkMkLst>
        </pc:inkChg>
        <pc:inkChg chg="add del">
          <ac:chgData name="Bhumika Mistry" userId="S::bm4g15@soton.ac.uk::35bb96b2-1845-4bef-9f4c-128c15c5a3b4" providerId="AD" clId="Web-{6054E970-6EA5-6D3A-F5D1-73722187C950}" dt="2022-04-19T20:43:46.843" v="43"/>
          <ac:inkMkLst>
            <pc:docMk/>
            <pc:sldMk cId="2530687738" sldId="286"/>
            <ac:inkMk id="20" creationId="{986B2D75-B01E-5995-5CDB-F0D333C3B745}"/>
          </ac:inkMkLst>
        </pc:inkChg>
        <pc:inkChg chg="add del">
          <ac:chgData name="Bhumika Mistry" userId="S::bm4g15@soton.ac.uk::35bb96b2-1845-4bef-9f4c-128c15c5a3b4" providerId="AD" clId="Web-{6054E970-6EA5-6D3A-F5D1-73722187C950}" dt="2022-04-19T20:43:44.421" v="42"/>
          <ac:inkMkLst>
            <pc:docMk/>
            <pc:sldMk cId="2530687738" sldId="286"/>
            <ac:inkMk id="21" creationId="{E5A977BF-ACA3-107F-E3EC-48859B62F570}"/>
          </ac:inkMkLst>
        </pc:inkChg>
        <pc:inkChg chg="add del">
          <ac:chgData name="Bhumika Mistry" userId="S::bm4g15@soton.ac.uk::35bb96b2-1845-4bef-9f4c-128c15c5a3b4" providerId="AD" clId="Web-{6054E970-6EA5-6D3A-F5D1-73722187C950}" dt="2022-04-19T20:43:44.421" v="41"/>
          <ac:inkMkLst>
            <pc:docMk/>
            <pc:sldMk cId="2530687738" sldId="286"/>
            <ac:inkMk id="22" creationId="{5EF64828-0CBF-9FEB-D6D7-3C526F9C6C4B}"/>
          </ac:inkMkLst>
        </pc:inkChg>
        <pc:inkChg chg="add del">
          <ac:chgData name="Bhumika Mistry" userId="S::bm4g15@soton.ac.uk::35bb96b2-1845-4bef-9f4c-128c15c5a3b4" providerId="AD" clId="Web-{6054E970-6EA5-6D3A-F5D1-73722187C950}" dt="2022-04-19T20:43:44.421" v="40"/>
          <ac:inkMkLst>
            <pc:docMk/>
            <pc:sldMk cId="2530687738" sldId="286"/>
            <ac:inkMk id="23" creationId="{D3F3D6FB-A769-1673-8298-E64B68FFBDD2}"/>
          </ac:inkMkLst>
        </pc:inkChg>
      </pc:sldChg>
    </pc:docChg>
  </pc:docChgLst>
  <pc:docChgLst>
    <pc:chgData name="Bhumika Mistry" userId="S::bm4g15@soton.ac.uk::35bb96b2-1845-4bef-9f4c-128c15c5a3b4" providerId="AD" clId="Web-{E3861385-4E3B-3625-59B4-0AF0F729C64B}"/>
    <pc:docChg chg="sldOrd">
      <pc:chgData name="Bhumika Mistry" userId="S::bm4g15@soton.ac.uk::35bb96b2-1845-4bef-9f4c-128c15c5a3b4" providerId="AD" clId="Web-{E3861385-4E3B-3625-59B4-0AF0F729C64B}" dt="2022-04-26T15:24:23.832" v="1"/>
      <pc:docMkLst>
        <pc:docMk/>
      </pc:docMkLst>
      <pc:sldChg chg="ord">
        <pc:chgData name="Bhumika Mistry" userId="S::bm4g15@soton.ac.uk::35bb96b2-1845-4bef-9f4c-128c15c5a3b4" providerId="AD" clId="Web-{E3861385-4E3B-3625-59B4-0AF0F729C64B}" dt="2022-04-26T15:24:23.832" v="1"/>
        <pc:sldMkLst>
          <pc:docMk/>
          <pc:sldMk cId="699281396" sldId="288"/>
        </pc:sldMkLst>
      </pc:sldChg>
    </pc:docChg>
  </pc:docChgLst>
  <pc:docChgLst>
    <pc:chgData name="Bhumika Mistry" userId="35bb96b2-1845-4bef-9f4c-128c15c5a3b4" providerId="ADAL" clId="{71333F1E-E873-414A-9785-0987D9052744}"/>
    <pc:docChg chg="undo redo custSel addSld delSld modSld sldOrd">
      <pc:chgData name="Bhumika Mistry" userId="35bb96b2-1845-4bef-9f4c-128c15c5a3b4" providerId="ADAL" clId="{71333F1E-E873-414A-9785-0987D9052744}" dt="2022-05-11T15:36:24.989" v="18383" actId="20577"/>
      <pc:docMkLst>
        <pc:docMk/>
      </pc:docMkLst>
      <pc:sldChg chg="modSp mod modNotesTx">
        <pc:chgData name="Bhumika Mistry" userId="35bb96b2-1845-4bef-9f4c-128c15c5a3b4" providerId="ADAL" clId="{71333F1E-E873-414A-9785-0987D9052744}" dt="2022-05-08T22:39:22.228" v="16892" actId="313"/>
        <pc:sldMkLst>
          <pc:docMk/>
          <pc:sldMk cId="1931516679" sldId="256"/>
        </pc:sldMkLst>
        <pc:spChg chg="mod">
          <ac:chgData name="Bhumika Mistry" userId="35bb96b2-1845-4bef-9f4c-128c15c5a3b4" providerId="ADAL" clId="{71333F1E-E873-414A-9785-0987D9052744}" dt="2022-05-08T21:30:45.662" v="15378" actId="20577"/>
          <ac:spMkLst>
            <pc:docMk/>
            <pc:sldMk cId="1931516679" sldId="256"/>
            <ac:spMk id="3" creationId="{FF7C3876-2046-4E8E-8B94-8FE85EF0CDA8}"/>
          </ac:spMkLst>
        </pc:spChg>
      </pc:sldChg>
      <pc:sldChg chg="addSp delSp modSp mod ord modNotesTx">
        <pc:chgData name="Bhumika Mistry" userId="35bb96b2-1845-4bef-9f4c-128c15c5a3b4" providerId="ADAL" clId="{71333F1E-E873-414A-9785-0987D9052744}" dt="2022-05-04T16:26:32.784" v="13524" actId="20577"/>
        <pc:sldMkLst>
          <pc:docMk/>
          <pc:sldMk cId="674424220" sldId="257"/>
        </pc:sldMkLst>
        <pc:spChg chg="mod">
          <ac:chgData name="Bhumika Mistry" userId="35bb96b2-1845-4bef-9f4c-128c15c5a3b4" providerId="ADAL" clId="{71333F1E-E873-414A-9785-0987D9052744}" dt="2022-03-11T10:07:10.745" v="1450" actId="20577"/>
          <ac:spMkLst>
            <pc:docMk/>
            <pc:sldMk cId="674424220" sldId="257"/>
            <ac:spMk id="2" creationId="{BF19921B-77B2-4D79-9736-2C3B7A414D8F}"/>
          </ac:spMkLst>
        </pc:spChg>
        <pc:spChg chg="mod">
          <ac:chgData name="Bhumika Mistry" userId="35bb96b2-1845-4bef-9f4c-128c15c5a3b4" providerId="ADAL" clId="{71333F1E-E873-414A-9785-0987D9052744}" dt="2022-05-04T16:19:38.441" v="13477" actId="13926"/>
          <ac:spMkLst>
            <pc:docMk/>
            <pc:sldMk cId="674424220" sldId="257"/>
            <ac:spMk id="3" creationId="{152D9BE9-EF0E-403D-80DF-0AA6461FBBA1}"/>
          </ac:spMkLst>
        </pc:spChg>
        <pc:spChg chg="del">
          <ac:chgData name="Bhumika Mistry" userId="35bb96b2-1845-4bef-9f4c-128c15c5a3b4" providerId="ADAL" clId="{71333F1E-E873-414A-9785-0987D9052744}" dt="2022-05-04T16:25:15.427" v="13478" actId="478"/>
          <ac:spMkLst>
            <pc:docMk/>
            <pc:sldMk cId="674424220" sldId="257"/>
            <ac:spMk id="6" creationId="{40469484-BB50-4EEC-84C2-11D58D61AB8B}"/>
          </ac:spMkLst>
        </pc:spChg>
        <pc:picChg chg="add mod">
          <ac:chgData name="Bhumika Mistry" userId="35bb96b2-1845-4bef-9f4c-128c15c5a3b4" providerId="ADAL" clId="{71333F1E-E873-414A-9785-0987D9052744}" dt="2022-05-04T16:26:03.637" v="13492" actId="1076"/>
          <ac:picMkLst>
            <pc:docMk/>
            <pc:sldMk cId="674424220" sldId="257"/>
            <ac:picMk id="5" creationId="{12BB740E-BC89-4863-92D6-841E2DA37897}"/>
          </ac:picMkLst>
        </pc:picChg>
        <pc:picChg chg="add mod">
          <ac:chgData name="Bhumika Mistry" userId="35bb96b2-1845-4bef-9f4c-128c15c5a3b4" providerId="ADAL" clId="{71333F1E-E873-414A-9785-0987D9052744}" dt="2022-05-04T16:26:01.227" v="13491" actId="1076"/>
          <ac:picMkLst>
            <pc:docMk/>
            <pc:sldMk cId="674424220" sldId="257"/>
            <ac:picMk id="7" creationId="{161E170F-4ADC-42C8-85BC-EE376114B633}"/>
          </ac:picMkLst>
        </pc:picChg>
        <pc:picChg chg="add mod">
          <ac:chgData name="Bhumika Mistry" userId="35bb96b2-1845-4bef-9f4c-128c15c5a3b4" providerId="ADAL" clId="{71333F1E-E873-414A-9785-0987D9052744}" dt="2022-05-04T16:26:09.302" v="13495" actId="1076"/>
          <ac:picMkLst>
            <pc:docMk/>
            <pc:sldMk cId="674424220" sldId="257"/>
            <ac:picMk id="8" creationId="{A6EB1464-A0C4-4311-8545-FAFD8B816522}"/>
          </ac:picMkLst>
        </pc:picChg>
        <pc:cxnChg chg="mod">
          <ac:chgData name="Bhumika Mistry" userId="35bb96b2-1845-4bef-9f4c-128c15c5a3b4" providerId="ADAL" clId="{71333F1E-E873-414A-9785-0987D9052744}" dt="2022-05-04T16:25:59.862" v="13490" actId="14100"/>
          <ac:cxnSpMkLst>
            <pc:docMk/>
            <pc:sldMk cId="674424220" sldId="257"/>
            <ac:cxnSpMk id="9" creationId="{DB89FC5F-CD64-4C23-B5EE-89687DD6BB70}"/>
          </ac:cxnSpMkLst>
        </pc:cxnChg>
      </pc:sldChg>
      <pc:sldChg chg="ord">
        <pc:chgData name="Bhumika Mistry" userId="35bb96b2-1845-4bef-9f4c-128c15c5a3b4" providerId="ADAL" clId="{71333F1E-E873-414A-9785-0987D9052744}" dt="2022-03-11T10:25:12.329" v="1754"/>
        <pc:sldMkLst>
          <pc:docMk/>
          <pc:sldMk cId="3353336220" sldId="258"/>
        </pc:sldMkLst>
      </pc:sldChg>
      <pc:sldChg chg="addSp delSp modSp new mod modNotesTx">
        <pc:chgData name="Bhumika Mistry" userId="35bb96b2-1845-4bef-9f4c-128c15c5a3b4" providerId="ADAL" clId="{71333F1E-E873-414A-9785-0987D9052744}" dt="2022-05-10T12:33:57.168" v="17941" actId="20577"/>
        <pc:sldMkLst>
          <pc:docMk/>
          <pc:sldMk cId="4110963890" sldId="259"/>
        </pc:sldMkLst>
        <pc:spChg chg="mod">
          <ac:chgData name="Bhumika Mistry" userId="35bb96b2-1845-4bef-9f4c-128c15c5a3b4" providerId="ADAL" clId="{71333F1E-E873-414A-9785-0987D9052744}" dt="2022-05-08T21:30:55.519" v="15379" actId="20577"/>
          <ac:spMkLst>
            <pc:docMk/>
            <pc:sldMk cId="4110963890" sldId="259"/>
            <ac:spMk id="2" creationId="{836FABF7-DD72-4279-80AE-1BA211F40B41}"/>
          </ac:spMkLst>
        </pc:spChg>
        <pc:spChg chg="mod">
          <ac:chgData name="Bhumika Mistry" userId="35bb96b2-1845-4bef-9f4c-128c15c5a3b4" providerId="ADAL" clId="{71333F1E-E873-414A-9785-0987D9052744}" dt="2022-05-08T22:12:30.709" v="16256" actId="1076"/>
          <ac:spMkLst>
            <pc:docMk/>
            <pc:sldMk cId="4110963890" sldId="259"/>
            <ac:spMk id="3" creationId="{877A1CB6-E467-4DEA-9AB2-CF8F17D301F4}"/>
          </ac:spMkLst>
        </pc:spChg>
        <pc:spChg chg="add mod">
          <ac:chgData name="Bhumika Mistry" userId="35bb96b2-1845-4bef-9f4c-128c15c5a3b4" providerId="ADAL" clId="{71333F1E-E873-414A-9785-0987D9052744}" dt="2022-05-10T12:30:41.237" v="17815" actId="1076"/>
          <ac:spMkLst>
            <pc:docMk/>
            <pc:sldMk cId="4110963890" sldId="259"/>
            <ac:spMk id="4" creationId="{610C1FB4-1479-4501-B68A-1DEA8485993E}"/>
          </ac:spMkLst>
        </pc:spChg>
        <pc:spChg chg="add del">
          <ac:chgData name="Bhumika Mistry" userId="35bb96b2-1845-4bef-9f4c-128c15c5a3b4" providerId="ADAL" clId="{71333F1E-E873-414A-9785-0987D9052744}" dt="2022-03-10T23:03:55.026" v="158" actId="478"/>
          <ac:spMkLst>
            <pc:docMk/>
            <pc:sldMk cId="4110963890" sldId="259"/>
            <ac:spMk id="6" creationId="{96FFBEF4-CA25-424D-BFE6-989C1EF80ADB}"/>
          </ac:spMkLst>
        </pc:spChg>
        <pc:spChg chg="add mod">
          <ac:chgData name="Bhumika Mistry" userId="35bb96b2-1845-4bef-9f4c-128c15c5a3b4" providerId="ADAL" clId="{71333F1E-E873-414A-9785-0987D9052744}" dt="2022-05-10T12:32:48.478" v="17920" actId="1076"/>
          <ac:spMkLst>
            <pc:docMk/>
            <pc:sldMk cId="4110963890" sldId="259"/>
            <ac:spMk id="6" creationId="{B3F9E357-62F3-44DC-9807-7B1A50A7DE16}"/>
          </ac:spMkLst>
        </pc:spChg>
        <pc:spChg chg="add mod">
          <ac:chgData name="Bhumika Mistry" userId="35bb96b2-1845-4bef-9f4c-128c15c5a3b4" providerId="ADAL" clId="{71333F1E-E873-414A-9785-0987D9052744}" dt="2022-05-10T12:30:41.237" v="17815" actId="1076"/>
          <ac:spMkLst>
            <pc:docMk/>
            <pc:sldMk cId="4110963890" sldId="259"/>
            <ac:spMk id="7" creationId="{260F2086-88F5-4867-A36C-8930ED80886F}"/>
          </ac:spMkLst>
        </pc:spChg>
        <pc:spChg chg="add mod">
          <ac:chgData name="Bhumika Mistry" userId="35bb96b2-1845-4bef-9f4c-128c15c5a3b4" providerId="ADAL" clId="{71333F1E-E873-414A-9785-0987D9052744}" dt="2022-05-10T12:30:41.237" v="17815" actId="1076"/>
          <ac:spMkLst>
            <pc:docMk/>
            <pc:sldMk cId="4110963890" sldId="259"/>
            <ac:spMk id="8" creationId="{78941182-0BB2-4045-82CB-76D9518292F2}"/>
          </ac:spMkLst>
        </pc:spChg>
        <pc:spChg chg="add del mod">
          <ac:chgData name="Bhumika Mistry" userId="35bb96b2-1845-4bef-9f4c-128c15c5a3b4" providerId="ADAL" clId="{71333F1E-E873-414A-9785-0987D9052744}" dt="2022-05-10T12:33:57.168" v="17941" actId="20577"/>
          <ac:spMkLst>
            <pc:docMk/>
            <pc:sldMk cId="4110963890" sldId="259"/>
            <ac:spMk id="16" creationId="{8E9C86E8-C9B1-446E-AE49-F86F4794ABE4}"/>
          </ac:spMkLst>
        </pc:spChg>
        <pc:spChg chg="add mod">
          <ac:chgData name="Bhumika Mistry" userId="35bb96b2-1845-4bef-9f4c-128c15c5a3b4" providerId="ADAL" clId="{71333F1E-E873-414A-9785-0987D9052744}" dt="2022-05-10T12:32:59.727" v="17922" actId="1076"/>
          <ac:spMkLst>
            <pc:docMk/>
            <pc:sldMk cId="4110963890" sldId="259"/>
            <ac:spMk id="20" creationId="{1FFBC87F-916D-44AE-9941-7B0C62A31660}"/>
          </ac:spMkLst>
        </pc:spChg>
        <pc:spChg chg="add mod">
          <ac:chgData name="Bhumika Mistry" userId="35bb96b2-1845-4bef-9f4c-128c15c5a3b4" providerId="ADAL" clId="{71333F1E-E873-414A-9785-0987D9052744}" dt="2022-05-10T12:33:23.347" v="17932" actId="1076"/>
          <ac:spMkLst>
            <pc:docMk/>
            <pc:sldMk cId="4110963890" sldId="259"/>
            <ac:spMk id="26" creationId="{C992E89C-C62C-4FA0-A7F5-3B9EDE341531}"/>
          </ac:spMkLst>
        </pc:spChg>
        <pc:picChg chg="add del mod">
          <ac:chgData name="Bhumika Mistry" userId="35bb96b2-1845-4bef-9f4c-128c15c5a3b4" providerId="ADAL" clId="{71333F1E-E873-414A-9785-0987D9052744}" dt="2022-05-10T12:30:24.887" v="17813" actId="478"/>
          <ac:picMkLst>
            <pc:docMk/>
            <pc:sldMk cId="4110963890" sldId="259"/>
            <ac:picMk id="5" creationId="{418DB182-85CD-4F68-A520-70CE053BC7A4}"/>
          </ac:picMkLst>
        </pc:picChg>
        <pc:picChg chg="add del mod">
          <ac:chgData name="Bhumika Mistry" userId="35bb96b2-1845-4bef-9f4c-128c15c5a3b4" providerId="ADAL" clId="{71333F1E-E873-414A-9785-0987D9052744}" dt="2022-03-10T23:03:56.076" v="159" actId="478"/>
          <ac:picMkLst>
            <pc:docMk/>
            <pc:sldMk cId="4110963890" sldId="259"/>
            <ac:picMk id="5" creationId="{4F4F788B-24E8-4A15-B9AF-0E59772E5368}"/>
          </ac:picMkLst>
        </pc:picChg>
        <pc:picChg chg="add mod modCrop">
          <ac:chgData name="Bhumika Mistry" userId="35bb96b2-1845-4bef-9f4c-128c15c5a3b4" providerId="ADAL" clId="{71333F1E-E873-414A-9785-0987D9052744}" dt="2022-05-10T12:30:41.237" v="17815" actId="1076"/>
          <ac:picMkLst>
            <pc:docMk/>
            <pc:sldMk cId="4110963890" sldId="259"/>
            <ac:picMk id="11" creationId="{945AB1A8-C403-4986-9DA9-D68C61BF4FA8}"/>
          </ac:picMkLst>
        </pc:picChg>
        <pc:cxnChg chg="add mod">
          <ac:chgData name="Bhumika Mistry" userId="35bb96b2-1845-4bef-9f4c-128c15c5a3b4" providerId="ADAL" clId="{71333F1E-E873-414A-9785-0987D9052744}" dt="2022-05-10T12:30:41.237" v="17815" actId="1076"/>
          <ac:cxnSpMkLst>
            <pc:docMk/>
            <pc:sldMk cId="4110963890" sldId="259"/>
            <ac:cxnSpMk id="10" creationId="{28873CA3-933D-4DD0-9778-41F04891A9A4}"/>
          </ac:cxnSpMkLst>
        </pc:cxnChg>
        <pc:cxnChg chg="add mod">
          <ac:chgData name="Bhumika Mistry" userId="35bb96b2-1845-4bef-9f4c-128c15c5a3b4" providerId="ADAL" clId="{71333F1E-E873-414A-9785-0987D9052744}" dt="2022-05-10T12:30:41.237" v="17815" actId="1076"/>
          <ac:cxnSpMkLst>
            <pc:docMk/>
            <pc:sldMk cId="4110963890" sldId="259"/>
            <ac:cxnSpMk id="12" creationId="{3DF199C8-AF66-41DB-B5FD-8ADBC2675534}"/>
          </ac:cxnSpMkLst>
        </pc:cxnChg>
        <pc:cxnChg chg="add mod">
          <ac:chgData name="Bhumika Mistry" userId="35bb96b2-1845-4bef-9f4c-128c15c5a3b4" providerId="ADAL" clId="{71333F1E-E873-414A-9785-0987D9052744}" dt="2022-05-10T12:30:41.237" v="17815" actId="1076"/>
          <ac:cxnSpMkLst>
            <pc:docMk/>
            <pc:sldMk cId="4110963890" sldId="259"/>
            <ac:cxnSpMk id="15" creationId="{600CB99C-A67D-4213-8DFC-EF107B3FDDCB}"/>
          </ac:cxnSpMkLst>
        </pc:cxnChg>
        <pc:cxnChg chg="add mod">
          <ac:chgData name="Bhumika Mistry" userId="35bb96b2-1845-4bef-9f4c-128c15c5a3b4" providerId="ADAL" clId="{71333F1E-E873-414A-9785-0987D9052744}" dt="2022-05-10T12:30:46.967" v="17817" actId="14100"/>
          <ac:cxnSpMkLst>
            <pc:docMk/>
            <pc:sldMk cId="4110963890" sldId="259"/>
            <ac:cxnSpMk id="19" creationId="{822F9CB7-8520-4439-BD37-C5641576BA90}"/>
          </ac:cxnSpMkLst>
        </pc:cxnChg>
        <pc:cxnChg chg="add mod">
          <ac:chgData name="Bhumika Mistry" userId="35bb96b2-1845-4bef-9f4c-128c15c5a3b4" providerId="ADAL" clId="{71333F1E-E873-414A-9785-0987D9052744}" dt="2022-05-10T12:33:09.168" v="17925" actId="14100"/>
          <ac:cxnSpMkLst>
            <pc:docMk/>
            <pc:sldMk cId="4110963890" sldId="259"/>
            <ac:cxnSpMk id="23" creationId="{9B2AC5E8-A804-42AD-8052-89F6190370F4}"/>
          </ac:cxnSpMkLst>
        </pc:cxnChg>
        <pc:cxnChg chg="add mod">
          <ac:chgData name="Bhumika Mistry" userId="35bb96b2-1845-4bef-9f4c-128c15c5a3b4" providerId="ADAL" clId="{71333F1E-E873-414A-9785-0987D9052744}" dt="2022-05-10T12:33:26.538" v="17933" actId="14100"/>
          <ac:cxnSpMkLst>
            <pc:docMk/>
            <pc:sldMk cId="4110963890" sldId="259"/>
            <ac:cxnSpMk id="24" creationId="{20EBA7DF-36A0-4F36-9B2C-E28807193CAA}"/>
          </ac:cxnSpMkLst>
        </pc:cxnChg>
      </pc:sldChg>
      <pc:sldChg chg="addSp delSp modSp new mod">
        <pc:chgData name="Bhumika Mistry" userId="35bb96b2-1845-4bef-9f4c-128c15c5a3b4" providerId="ADAL" clId="{71333F1E-E873-414A-9785-0987D9052744}" dt="2022-05-11T10:49:33.523" v="18382" actId="1076"/>
        <pc:sldMkLst>
          <pc:docMk/>
          <pc:sldMk cId="2237677880" sldId="260"/>
        </pc:sldMkLst>
        <pc:spChg chg="mod">
          <ac:chgData name="Bhumika Mistry" userId="35bb96b2-1845-4bef-9f4c-128c15c5a3b4" providerId="ADAL" clId="{71333F1E-E873-414A-9785-0987D9052744}" dt="2022-03-11T09:48:17.234" v="877" actId="20577"/>
          <ac:spMkLst>
            <pc:docMk/>
            <pc:sldMk cId="2237677880" sldId="260"/>
            <ac:spMk id="2" creationId="{497BB35E-9511-4661-BE97-B22A29CC1407}"/>
          </ac:spMkLst>
        </pc:spChg>
        <pc:spChg chg="mod">
          <ac:chgData name="Bhumika Mistry" userId="35bb96b2-1845-4bef-9f4c-128c15c5a3b4" providerId="ADAL" clId="{71333F1E-E873-414A-9785-0987D9052744}" dt="2022-05-04T16:29:32.466" v="13525" actId="113"/>
          <ac:spMkLst>
            <pc:docMk/>
            <pc:sldMk cId="2237677880" sldId="260"/>
            <ac:spMk id="3" creationId="{916C83FB-C652-4E01-8C3A-18009807B6B7}"/>
          </ac:spMkLst>
        </pc:spChg>
        <pc:spChg chg="mod">
          <ac:chgData name="Bhumika Mistry" userId="35bb96b2-1845-4bef-9f4c-128c15c5a3b4" providerId="ADAL" clId="{71333F1E-E873-414A-9785-0987D9052744}" dt="2022-05-11T10:49:04.423" v="18375" actId="20577"/>
          <ac:spMkLst>
            <pc:docMk/>
            <pc:sldMk cId="2237677880" sldId="260"/>
            <ac:spMk id="5" creationId="{0E51DE26-653A-4922-A89D-FB9A4F827F8E}"/>
          </ac:spMkLst>
        </pc:spChg>
        <pc:spChg chg="del mod">
          <ac:chgData name="Bhumika Mistry" userId="35bb96b2-1845-4bef-9f4c-128c15c5a3b4" providerId="ADAL" clId="{71333F1E-E873-414A-9785-0987D9052744}" dt="2022-05-08T22:27:45.337" v="16758" actId="478"/>
          <ac:spMkLst>
            <pc:docMk/>
            <pc:sldMk cId="2237677880" sldId="260"/>
            <ac:spMk id="6" creationId="{496D58D6-7B82-4080-82A0-A938E36D1154}"/>
          </ac:spMkLst>
        </pc:spChg>
        <pc:picChg chg="add del mod">
          <ac:chgData name="Bhumika Mistry" userId="35bb96b2-1845-4bef-9f4c-128c15c5a3b4" providerId="ADAL" clId="{71333F1E-E873-414A-9785-0987D9052744}" dt="2022-03-11T09:33:46.547" v="614" actId="478"/>
          <ac:picMkLst>
            <pc:docMk/>
            <pc:sldMk cId="2237677880" sldId="260"/>
            <ac:picMk id="5" creationId="{945BFE63-7D6C-453D-876D-1AFD746116DC}"/>
          </ac:picMkLst>
        </pc:picChg>
        <pc:picChg chg="add del mod">
          <ac:chgData name="Bhumika Mistry" userId="35bb96b2-1845-4bef-9f4c-128c15c5a3b4" providerId="ADAL" clId="{71333F1E-E873-414A-9785-0987D9052744}" dt="2022-03-11T09:33:46.547" v="614" actId="478"/>
          <ac:picMkLst>
            <pc:docMk/>
            <pc:sldMk cId="2237677880" sldId="260"/>
            <ac:picMk id="7" creationId="{AD0579CD-F687-4394-AF86-8F905212027A}"/>
          </ac:picMkLst>
        </pc:picChg>
        <pc:picChg chg="add mod modCrop">
          <ac:chgData name="Bhumika Mistry" userId="35bb96b2-1845-4bef-9f4c-128c15c5a3b4" providerId="ADAL" clId="{71333F1E-E873-414A-9785-0987D9052744}" dt="2022-05-11T10:49:33.523" v="18382" actId="1076"/>
          <ac:picMkLst>
            <pc:docMk/>
            <pc:sldMk cId="2237677880" sldId="260"/>
            <ac:picMk id="8" creationId="{691DBD1D-BBF5-4CF0-982A-0DCF4128740B}"/>
          </ac:picMkLst>
        </pc:picChg>
        <pc:picChg chg="add del mod">
          <ac:chgData name="Bhumika Mistry" userId="35bb96b2-1845-4bef-9f4c-128c15c5a3b4" providerId="ADAL" clId="{71333F1E-E873-414A-9785-0987D9052744}" dt="2022-03-11T09:33:46.547" v="614" actId="478"/>
          <ac:picMkLst>
            <pc:docMk/>
            <pc:sldMk cId="2237677880" sldId="260"/>
            <ac:picMk id="9" creationId="{87DBD8EA-D795-4C4F-A54E-81DE4944EC08}"/>
          </ac:picMkLst>
        </pc:picChg>
        <pc:picChg chg="add mod modCrop">
          <ac:chgData name="Bhumika Mistry" userId="35bb96b2-1845-4bef-9f4c-128c15c5a3b4" providerId="ADAL" clId="{71333F1E-E873-414A-9785-0987D9052744}" dt="2022-05-11T10:49:33.523" v="18382" actId="1076"/>
          <ac:picMkLst>
            <pc:docMk/>
            <pc:sldMk cId="2237677880" sldId="260"/>
            <ac:picMk id="10" creationId="{EBA0DE52-2255-45D4-8F01-02C12FC61A66}"/>
          </ac:picMkLst>
        </pc:picChg>
        <pc:cxnChg chg="add mod">
          <ac:chgData name="Bhumika Mistry" userId="35bb96b2-1845-4bef-9f4c-128c15c5a3b4" providerId="ADAL" clId="{71333F1E-E873-414A-9785-0987D9052744}" dt="2022-05-11T10:49:33.323" v="18381" actId="14100"/>
          <ac:cxnSpMkLst>
            <pc:docMk/>
            <pc:sldMk cId="2237677880" sldId="260"/>
            <ac:cxnSpMk id="7" creationId="{72B3A87C-24DB-4045-8275-3C968CACE601}"/>
          </ac:cxnSpMkLst>
        </pc:cxnChg>
      </pc:sldChg>
      <pc:sldChg chg="addSp delSp modSp new add del mod ord modNotesTx">
        <pc:chgData name="Bhumika Mistry" userId="35bb96b2-1845-4bef-9f4c-128c15c5a3b4" providerId="ADAL" clId="{71333F1E-E873-414A-9785-0987D9052744}" dt="2022-05-04T16:56:20.558" v="14099" actId="20577"/>
        <pc:sldMkLst>
          <pc:docMk/>
          <pc:sldMk cId="620308346" sldId="261"/>
        </pc:sldMkLst>
        <pc:spChg chg="mod">
          <ac:chgData name="Bhumika Mistry" userId="35bb96b2-1845-4bef-9f4c-128c15c5a3b4" providerId="ADAL" clId="{71333F1E-E873-414A-9785-0987D9052744}" dt="2022-03-11T09:17:08.757" v="186" actId="20577"/>
          <ac:spMkLst>
            <pc:docMk/>
            <pc:sldMk cId="620308346" sldId="261"/>
            <ac:spMk id="2" creationId="{98D7D501-1A9F-437F-9F47-8D140B3E170D}"/>
          </ac:spMkLst>
        </pc:spChg>
        <pc:spChg chg="del mod">
          <ac:chgData name="Bhumika Mistry" userId="35bb96b2-1845-4bef-9f4c-128c15c5a3b4" providerId="ADAL" clId="{71333F1E-E873-414A-9785-0987D9052744}" dt="2022-03-11T09:16:09.418" v="168" actId="478"/>
          <ac:spMkLst>
            <pc:docMk/>
            <pc:sldMk cId="620308346" sldId="261"/>
            <ac:spMk id="3" creationId="{975814E6-3732-49B0-B7B3-BA144872D25E}"/>
          </ac:spMkLst>
        </pc:spChg>
        <pc:spChg chg="add del">
          <ac:chgData name="Bhumika Mistry" userId="35bb96b2-1845-4bef-9f4c-128c15c5a3b4" providerId="ADAL" clId="{71333F1E-E873-414A-9785-0987D9052744}" dt="2022-03-11T09:19:08.215" v="207" actId="478"/>
          <ac:spMkLst>
            <pc:docMk/>
            <pc:sldMk cId="620308346" sldId="261"/>
            <ac:spMk id="8" creationId="{0361F00E-DEDC-4794-B15E-A61B82082637}"/>
          </ac:spMkLst>
        </pc:spChg>
        <pc:spChg chg="add mod">
          <ac:chgData name="Bhumika Mistry" userId="35bb96b2-1845-4bef-9f4c-128c15c5a3b4" providerId="ADAL" clId="{71333F1E-E873-414A-9785-0987D9052744}" dt="2022-03-11T09:19:54.472" v="258" actId="207"/>
          <ac:spMkLst>
            <pc:docMk/>
            <pc:sldMk cId="620308346" sldId="261"/>
            <ac:spMk id="9" creationId="{3C6D4BCB-87FF-4DAA-BDB4-FB1AF547E16E}"/>
          </ac:spMkLst>
        </pc:spChg>
        <pc:spChg chg="add mod">
          <ac:chgData name="Bhumika Mistry" userId="35bb96b2-1845-4bef-9f4c-128c15c5a3b4" providerId="ADAL" clId="{71333F1E-E873-414A-9785-0987D9052744}" dt="2022-03-11T09:21:40.015" v="270" actId="14100"/>
          <ac:spMkLst>
            <pc:docMk/>
            <pc:sldMk cId="620308346" sldId="261"/>
            <ac:spMk id="10" creationId="{C9E90E06-D110-4EA9-AD3C-3749EFBE82DC}"/>
          </ac:spMkLst>
        </pc:spChg>
        <pc:spChg chg="add mod">
          <ac:chgData name="Bhumika Mistry" userId="35bb96b2-1845-4bef-9f4c-128c15c5a3b4" providerId="ADAL" clId="{71333F1E-E873-414A-9785-0987D9052744}" dt="2022-03-11T09:21:35.348" v="269" actId="14100"/>
          <ac:spMkLst>
            <pc:docMk/>
            <pc:sldMk cId="620308346" sldId="261"/>
            <ac:spMk id="11" creationId="{1145A7A1-AD50-4CBA-9142-A661219D04E0}"/>
          </ac:spMkLst>
        </pc:spChg>
        <pc:spChg chg="add mod">
          <ac:chgData name="Bhumika Mistry" userId="35bb96b2-1845-4bef-9f4c-128c15c5a3b4" providerId="ADAL" clId="{71333F1E-E873-414A-9785-0987D9052744}" dt="2022-03-11T09:22:02.164" v="274" actId="14100"/>
          <ac:spMkLst>
            <pc:docMk/>
            <pc:sldMk cId="620308346" sldId="261"/>
            <ac:spMk id="12" creationId="{5FE9E26B-EB58-459F-AB96-BDEF4A8A0590}"/>
          </ac:spMkLst>
        </pc:spChg>
        <pc:spChg chg="add mod">
          <ac:chgData name="Bhumika Mistry" userId="35bb96b2-1845-4bef-9f4c-128c15c5a3b4" providerId="ADAL" clId="{71333F1E-E873-414A-9785-0987D9052744}" dt="2022-03-11T09:22:43.496" v="280" actId="14100"/>
          <ac:spMkLst>
            <pc:docMk/>
            <pc:sldMk cId="620308346" sldId="261"/>
            <ac:spMk id="13" creationId="{C4D8B5B4-5E8C-422C-AEE2-0870E7D21B8C}"/>
          </ac:spMkLst>
        </pc:spChg>
        <pc:spChg chg="add mod">
          <ac:chgData name="Bhumika Mistry" userId="35bb96b2-1845-4bef-9f4c-128c15c5a3b4" providerId="ADAL" clId="{71333F1E-E873-414A-9785-0987D9052744}" dt="2022-03-11T09:23:03.328" v="285" actId="14100"/>
          <ac:spMkLst>
            <pc:docMk/>
            <pc:sldMk cId="620308346" sldId="261"/>
            <ac:spMk id="14" creationId="{4A7A6583-38B1-4DBE-AEF1-443ECEF8252D}"/>
          </ac:spMkLst>
        </pc:spChg>
        <pc:spChg chg="add mod">
          <ac:chgData name="Bhumika Mistry" userId="35bb96b2-1845-4bef-9f4c-128c15c5a3b4" providerId="ADAL" clId="{71333F1E-E873-414A-9785-0987D9052744}" dt="2022-03-11T09:23:13.278" v="289" actId="14100"/>
          <ac:spMkLst>
            <pc:docMk/>
            <pc:sldMk cId="620308346" sldId="261"/>
            <ac:spMk id="15" creationId="{79B12953-78CC-4032-84C2-5A9B4DA83A78}"/>
          </ac:spMkLst>
        </pc:spChg>
        <pc:spChg chg="add mod">
          <ac:chgData name="Bhumika Mistry" userId="35bb96b2-1845-4bef-9f4c-128c15c5a3b4" providerId="ADAL" clId="{71333F1E-E873-414A-9785-0987D9052744}" dt="2022-03-11T09:41:53.472" v="749" actId="1076"/>
          <ac:spMkLst>
            <pc:docMk/>
            <pc:sldMk cId="620308346" sldId="261"/>
            <ac:spMk id="16" creationId="{FE57110C-E4E2-4BEA-BF3C-237FB82D4FF6}"/>
          </ac:spMkLst>
        </pc:spChg>
        <pc:spChg chg="add mod">
          <ac:chgData name="Bhumika Mistry" userId="35bb96b2-1845-4bef-9f4c-128c15c5a3b4" providerId="ADAL" clId="{71333F1E-E873-414A-9785-0987D9052744}" dt="2022-03-11T12:41:45.943" v="1766" actId="1076"/>
          <ac:spMkLst>
            <pc:docMk/>
            <pc:sldMk cId="620308346" sldId="261"/>
            <ac:spMk id="17" creationId="{FE347382-C8FB-4739-80B9-7102C626ECEC}"/>
          </ac:spMkLst>
        </pc:spChg>
        <pc:spChg chg="add mod">
          <ac:chgData name="Bhumika Mistry" userId="35bb96b2-1845-4bef-9f4c-128c15c5a3b4" providerId="ADAL" clId="{71333F1E-E873-414A-9785-0987D9052744}" dt="2022-03-11T12:41:31.234" v="1764" actId="1076"/>
          <ac:spMkLst>
            <pc:docMk/>
            <pc:sldMk cId="620308346" sldId="261"/>
            <ac:spMk id="18" creationId="{E359F41F-6AB4-4598-813F-B39A0C56F90A}"/>
          </ac:spMkLst>
        </pc:spChg>
        <pc:spChg chg="add mod">
          <ac:chgData name="Bhumika Mistry" userId="35bb96b2-1845-4bef-9f4c-128c15c5a3b4" providerId="ADAL" clId="{71333F1E-E873-414A-9785-0987D9052744}" dt="2022-03-11T12:41:40.570" v="1765" actId="1076"/>
          <ac:spMkLst>
            <pc:docMk/>
            <pc:sldMk cId="620308346" sldId="261"/>
            <ac:spMk id="19" creationId="{033C50F5-F24F-4BD4-ADBF-41368F2C5D9F}"/>
          </ac:spMkLst>
        </pc:spChg>
        <pc:picChg chg="add mod">
          <ac:chgData name="Bhumika Mistry" userId="35bb96b2-1845-4bef-9f4c-128c15c5a3b4" providerId="ADAL" clId="{71333F1E-E873-414A-9785-0987D9052744}" dt="2022-03-11T09:17:22.140" v="199" actId="1076"/>
          <ac:picMkLst>
            <pc:docMk/>
            <pc:sldMk cId="620308346" sldId="261"/>
            <ac:picMk id="5" creationId="{82DA9DD4-82C8-4AB0-89E0-DD2434FFD460}"/>
          </ac:picMkLst>
        </pc:picChg>
        <pc:picChg chg="add mod">
          <ac:chgData name="Bhumika Mistry" userId="35bb96b2-1845-4bef-9f4c-128c15c5a3b4" providerId="ADAL" clId="{71333F1E-E873-414A-9785-0987D9052744}" dt="2022-03-11T09:17:28.852" v="205" actId="1038"/>
          <ac:picMkLst>
            <pc:docMk/>
            <pc:sldMk cId="620308346" sldId="261"/>
            <ac:picMk id="7" creationId="{FA3827B5-0052-4CC8-88A9-99B9D2C44C3A}"/>
          </ac:picMkLst>
        </pc:picChg>
      </pc:sldChg>
      <pc:sldChg chg="addSp delSp modSp new mod ord modNotesTx">
        <pc:chgData name="Bhumika Mistry" userId="35bb96b2-1845-4bef-9f4c-128c15c5a3b4" providerId="ADAL" clId="{71333F1E-E873-414A-9785-0987D9052744}" dt="2022-05-10T15:24:56.621" v="18079" actId="6549"/>
        <pc:sldMkLst>
          <pc:docMk/>
          <pc:sldMk cId="208414931" sldId="262"/>
        </pc:sldMkLst>
        <pc:spChg chg="mod">
          <ac:chgData name="Bhumika Mistry" userId="35bb96b2-1845-4bef-9f4c-128c15c5a3b4" providerId="ADAL" clId="{71333F1E-E873-414A-9785-0987D9052744}" dt="2022-05-09T12:13:47.325" v="17335" actId="1076"/>
          <ac:spMkLst>
            <pc:docMk/>
            <pc:sldMk cId="208414931" sldId="262"/>
            <ac:spMk id="2" creationId="{70CC56CA-54F2-4E0A-A7C5-2CAA856F0E16}"/>
          </ac:spMkLst>
        </pc:spChg>
        <pc:spChg chg="del">
          <ac:chgData name="Bhumika Mistry" userId="35bb96b2-1845-4bef-9f4c-128c15c5a3b4" providerId="ADAL" clId="{71333F1E-E873-414A-9785-0987D9052744}" dt="2022-03-28T14:56:14.975" v="3335" actId="478"/>
          <ac:spMkLst>
            <pc:docMk/>
            <pc:sldMk cId="208414931" sldId="262"/>
            <ac:spMk id="2" creationId="{CC9C8516-937F-4BB3-95AF-FC923EDCB9D6}"/>
          </ac:spMkLst>
        </pc:spChg>
        <pc:spChg chg="del">
          <ac:chgData name="Bhumika Mistry" userId="35bb96b2-1845-4bef-9f4c-128c15c5a3b4" providerId="ADAL" clId="{71333F1E-E873-414A-9785-0987D9052744}" dt="2022-03-28T14:56:14.091" v="3334" actId="478"/>
          <ac:spMkLst>
            <pc:docMk/>
            <pc:sldMk cId="208414931" sldId="262"/>
            <ac:spMk id="3" creationId="{F9EE46CE-A739-4436-B0C4-7FAB6293F0D9}"/>
          </ac:spMkLst>
        </pc:spChg>
        <pc:spChg chg="mod">
          <ac:chgData name="Bhumika Mistry" userId="35bb96b2-1845-4bef-9f4c-128c15c5a3b4" providerId="ADAL" clId="{71333F1E-E873-414A-9785-0987D9052744}" dt="2022-05-09T12:13:34.362" v="17333" actId="1038"/>
          <ac:spMkLst>
            <pc:docMk/>
            <pc:sldMk cId="208414931" sldId="262"/>
            <ac:spMk id="8" creationId="{D13D320E-39DA-4EB1-A4C5-4198CBB69E1A}"/>
          </ac:spMkLst>
        </pc:spChg>
        <pc:spChg chg="mod">
          <ac:chgData name="Bhumika Mistry" userId="35bb96b2-1845-4bef-9f4c-128c15c5a3b4" providerId="ADAL" clId="{71333F1E-E873-414A-9785-0987D9052744}" dt="2022-05-09T12:13:34.362" v="17333" actId="1038"/>
          <ac:spMkLst>
            <pc:docMk/>
            <pc:sldMk cId="208414931" sldId="262"/>
            <ac:spMk id="10" creationId="{709CE1DB-CD7D-4AAD-A5EA-340E8A54DFB6}"/>
          </ac:spMkLst>
        </pc:spChg>
        <pc:spChg chg="add mod">
          <ac:chgData name="Bhumika Mistry" userId="35bb96b2-1845-4bef-9f4c-128c15c5a3b4" providerId="ADAL" clId="{71333F1E-E873-414A-9785-0987D9052744}" dt="2022-05-09T12:13:50.255" v="17336" actId="1076"/>
          <ac:spMkLst>
            <pc:docMk/>
            <pc:sldMk cId="208414931" sldId="262"/>
            <ac:spMk id="11" creationId="{B239C4E1-E70E-46C0-B0BD-CC7B2F5C1D64}"/>
          </ac:spMkLst>
        </pc:spChg>
        <pc:spChg chg="add del mod">
          <ac:chgData name="Bhumika Mistry" userId="35bb96b2-1845-4bef-9f4c-128c15c5a3b4" providerId="ADAL" clId="{71333F1E-E873-414A-9785-0987D9052744}" dt="2022-05-08T22:36:59.408" v="16862" actId="478"/>
          <ac:spMkLst>
            <pc:docMk/>
            <pc:sldMk cId="208414931" sldId="262"/>
            <ac:spMk id="12" creationId="{E9D6DD2D-7A3A-457F-A0E3-FC7A5CD3651F}"/>
          </ac:spMkLst>
        </pc:spChg>
        <pc:spChg chg="mod">
          <ac:chgData name="Bhumika Mistry" userId="35bb96b2-1845-4bef-9f4c-128c15c5a3b4" providerId="ADAL" clId="{71333F1E-E873-414A-9785-0987D9052744}" dt="2022-05-09T12:13:34.362" v="17333" actId="1038"/>
          <ac:spMkLst>
            <pc:docMk/>
            <pc:sldMk cId="208414931" sldId="262"/>
            <ac:spMk id="14" creationId="{0C1820B3-D803-40CA-95C8-495C45C29A27}"/>
          </ac:spMkLst>
        </pc:spChg>
        <pc:spChg chg="mod">
          <ac:chgData name="Bhumika Mistry" userId="35bb96b2-1845-4bef-9f4c-128c15c5a3b4" providerId="ADAL" clId="{71333F1E-E873-414A-9785-0987D9052744}" dt="2022-05-09T12:13:34.362" v="17333" actId="1038"/>
          <ac:spMkLst>
            <pc:docMk/>
            <pc:sldMk cId="208414931" sldId="262"/>
            <ac:spMk id="15" creationId="{A4379915-584D-433F-BD26-F4DEFDE900DE}"/>
          </ac:spMkLst>
        </pc:spChg>
        <pc:picChg chg="add mod">
          <ac:chgData name="Bhumika Mistry" userId="35bb96b2-1845-4bef-9f4c-128c15c5a3b4" providerId="ADAL" clId="{71333F1E-E873-414A-9785-0987D9052744}" dt="2022-05-09T12:13:34.362" v="17333" actId="1038"/>
          <ac:picMkLst>
            <pc:docMk/>
            <pc:sldMk cId="208414931" sldId="262"/>
            <ac:picMk id="5" creationId="{037C32F7-CD7C-4BCA-B548-80B784768970}"/>
          </ac:picMkLst>
        </pc:picChg>
        <pc:picChg chg="add mod">
          <ac:chgData name="Bhumika Mistry" userId="35bb96b2-1845-4bef-9f4c-128c15c5a3b4" providerId="ADAL" clId="{71333F1E-E873-414A-9785-0987D9052744}" dt="2022-05-09T12:13:18.764" v="17262" actId="1076"/>
          <ac:picMkLst>
            <pc:docMk/>
            <pc:sldMk cId="208414931" sldId="262"/>
            <ac:picMk id="7" creationId="{0A3F0BA9-9ED6-41E2-B17B-22E9F1EF566E}"/>
          </ac:picMkLst>
        </pc:picChg>
        <pc:picChg chg="add mod">
          <ac:chgData name="Bhumika Mistry" userId="35bb96b2-1845-4bef-9f4c-128c15c5a3b4" providerId="ADAL" clId="{71333F1E-E873-414A-9785-0987D9052744}" dt="2022-03-28T14:56:37.669" v="3341" actId="1076"/>
          <ac:picMkLst>
            <pc:docMk/>
            <pc:sldMk cId="208414931" sldId="262"/>
            <ac:picMk id="9" creationId="{91E511BF-8952-434C-9FA4-BAE44454038F}"/>
          </ac:picMkLst>
        </pc:picChg>
        <pc:picChg chg="add mod">
          <ac:chgData name="Bhumika Mistry" userId="35bb96b2-1845-4bef-9f4c-128c15c5a3b4" providerId="ADAL" clId="{71333F1E-E873-414A-9785-0987D9052744}" dt="2022-03-28T14:56:38.597" v="3342" actId="1076"/>
          <ac:picMkLst>
            <pc:docMk/>
            <pc:sldMk cId="208414931" sldId="262"/>
            <ac:picMk id="11" creationId="{89247153-5E82-4540-95C7-04AF37FDF547}"/>
          </ac:picMkLst>
        </pc:picChg>
      </pc:sldChg>
      <pc:sldChg chg="new del">
        <pc:chgData name="Bhumika Mistry" userId="35bb96b2-1845-4bef-9f4c-128c15c5a3b4" providerId="ADAL" clId="{71333F1E-E873-414A-9785-0987D9052744}" dt="2022-03-10T22:53:46.812" v="78" actId="47"/>
        <pc:sldMkLst>
          <pc:docMk/>
          <pc:sldMk cId="2677643051" sldId="262"/>
        </pc:sldMkLst>
      </pc:sldChg>
      <pc:sldChg chg="addSp delSp modSp new add del mod">
        <pc:chgData name="Bhumika Mistry" userId="35bb96b2-1845-4bef-9f4c-128c15c5a3b4" providerId="ADAL" clId="{71333F1E-E873-414A-9785-0987D9052744}" dt="2022-05-09T12:50:05.422" v="17645" actId="47"/>
        <pc:sldMkLst>
          <pc:docMk/>
          <pc:sldMk cId="2188592171" sldId="263"/>
        </pc:sldMkLst>
        <pc:spChg chg="mod">
          <ac:chgData name="Bhumika Mistry" userId="35bb96b2-1845-4bef-9f4c-128c15c5a3b4" providerId="ADAL" clId="{71333F1E-E873-414A-9785-0987D9052744}" dt="2022-04-07T09:57:20.836" v="5784" actId="20577"/>
          <ac:spMkLst>
            <pc:docMk/>
            <pc:sldMk cId="2188592171" sldId="263"/>
            <ac:spMk id="2" creationId="{C81E96AC-5F87-4A37-8C57-DD4824C90E61}"/>
          </ac:spMkLst>
        </pc:spChg>
        <pc:spChg chg="del mod">
          <ac:chgData name="Bhumika Mistry" userId="35bb96b2-1845-4bef-9f4c-128c15c5a3b4" providerId="ADAL" clId="{71333F1E-E873-414A-9785-0987D9052744}" dt="2022-03-10T22:55:24.787" v="97" actId="478"/>
          <ac:spMkLst>
            <pc:docMk/>
            <pc:sldMk cId="2188592171" sldId="263"/>
            <ac:spMk id="3" creationId="{049153EF-0297-498B-9897-D5D2389D82CB}"/>
          </ac:spMkLst>
        </pc:spChg>
        <pc:spChg chg="mod">
          <ac:chgData name="Bhumika Mistry" userId="35bb96b2-1845-4bef-9f4c-128c15c5a3b4" providerId="ADAL" clId="{71333F1E-E873-414A-9785-0987D9052744}" dt="2022-04-20T09:36:19.910" v="9900" actId="20577"/>
          <ac:spMkLst>
            <pc:docMk/>
            <pc:sldMk cId="2188592171" sldId="263"/>
            <ac:spMk id="4" creationId="{C705CAC4-7E39-4E4E-BFDC-2FD9D01E59BC}"/>
          </ac:spMkLst>
        </pc:spChg>
        <pc:picChg chg="add mod">
          <ac:chgData name="Bhumika Mistry" userId="35bb96b2-1845-4bef-9f4c-128c15c5a3b4" providerId="ADAL" clId="{71333F1E-E873-414A-9785-0987D9052744}" dt="2022-03-28T14:56:55.575" v="3351" actId="1076"/>
          <ac:picMkLst>
            <pc:docMk/>
            <pc:sldMk cId="2188592171" sldId="263"/>
            <ac:picMk id="5" creationId="{2FE7EF6B-6B37-444B-88C0-C1A161E9861A}"/>
          </ac:picMkLst>
        </pc:picChg>
        <pc:picChg chg="add del mod">
          <ac:chgData name="Bhumika Mistry" userId="35bb96b2-1845-4bef-9f4c-128c15c5a3b4" providerId="ADAL" clId="{71333F1E-E873-414A-9785-0987D9052744}" dt="2022-04-18T22:57:13.182" v="7208" actId="478"/>
          <ac:picMkLst>
            <pc:docMk/>
            <pc:sldMk cId="2188592171" sldId="263"/>
            <ac:picMk id="7" creationId="{958AC4A0-81DF-4382-8209-D3F05252C622}"/>
          </ac:picMkLst>
        </pc:picChg>
      </pc:sldChg>
      <pc:sldChg chg="addSp modSp new mod modNotesTx">
        <pc:chgData name="Bhumika Mistry" userId="35bb96b2-1845-4bef-9f4c-128c15c5a3b4" providerId="ADAL" clId="{71333F1E-E873-414A-9785-0987D9052744}" dt="2022-05-09T11:24:43.279" v="17120" actId="20577"/>
        <pc:sldMkLst>
          <pc:docMk/>
          <pc:sldMk cId="2290521070" sldId="264"/>
        </pc:sldMkLst>
        <pc:spChg chg="mod">
          <ac:chgData name="Bhumika Mistry" userId="35bb96b2-1845-4bef-9f4c-128c15c5a3b4" providerId="ADAL" clId="{71333F1E-E873-414A-9785-0987D9052744}" dt="2022-05-04T21:27:16.145" v="14141" actId="207"/>
          <ac:spMkLst>
            <pc:docMk/>
            <pc:sldMk cId="2290521070" sldId="264"/>
            <ac:spMk id="4" creationId="{E222BCA5-3183-4271-8C28-852F8E17F9E2}"/>
          </ac:spMkLst>
        </pc:spChg>
        <pc:picChg chg="add">
          <ac:chgData name="Bhumika Mistry" userId="35bb96b2-1845-4bef-9f4c-128c15c5a3b4" providerId="ADAL" clId="{71333F1E-E873-414A-9785-0987D9052744}" dt="2022-03-10T22:56:05.977" v="101" actId="22"/>
          <ac:picMkLst>
            <pc:docMk/>
            <pc:sldMk cId="2290521070" sldId="264"/>
            <ac:picMk id="5" creationId="{D8340CCB-DFD4-4725-B2D5-EC4849708D47}"/>
          </ac:picMkLst>
        </pc:picChg>
      </pc:sldChg>
      <pc:sldChg chg="addSp modSp new mod">
        <pc:chgData name="Bhumika Mistry" userId="35bb96b2-1845-4bef-9f4c-128c15c5a3b4" providerId="ADAL" clId="{71333F1E-E873-414A-9785-0987D9052744}" dt="2022-05-09T11:27:59.525" v="17193" actId="1076"/>
        <pc:sldMkLst>
          <pc:docMk/>
          <pc:sldMk cId="1189704975" sldId="265"/>
        </pc:sldMkLst>
        <pc:spChg chg="mod">
          <ac:chgData name="Bhumika Mistry" userId="35bb96b2-1845-4bef-9f4c-128c15c5a3b4" providerId="ADAL" clId="{71333F1E-E873-414A-9785-0987D9052744}" dt="2022-05-09T11:27:30.196" v="17132" actId="1076"/>
          <ac:spMkLst>
            <pc:docMk/>
            <pc:sldMk cId="1189704975" sldId="265"/>
            <ac:spMk id="10" creationId="{019AC61F-78A2-451D-8E46-1BD376F3F3E9}"/>
          </ac:spMkLst>
        </pc:spChg>
        <pc:spChg chg="add mod">
          <ac:chgData name="Bhumika Mistry" userId="35bb96b2-1845-4bef-9f4c-128c15c5a3b4" providerId="ADAL" clId="{71333F1E-E873-414A-9785-0987D9052744}" dt="2022-05-09T11:27:59.525" v="17193" actId="1076"/>
          <ac:spMkLst>
            <pc:docMk/>
            <pc:sldMk cId="1189704975" sldId="265"/>
            <ac:spMk id="12" creationId="{40AAA160-1FC4-43E2-9DF6-0FF8C8398E38}"/>
          </ac:spMkLst>
        </pc:spChg>
        <pc:picChg chg="add mod">
          <ac:chgData name="Bhumika Mistry" userId="35bb96b2-1845-4bef-9f4c-128c15c5a3b4" providerId="ADAL" clId="{71333F1E-E873-414A-9785-0987D9052744}" dt="2022-03-28T14:57:36.703" v="3354" actId="1076"/>
          <ac:picMkLst>
            <pc:docMk/>
            <pc:sldMk cId="1189704975" sldId="265"/>
            <ac:picMk id="5" creationId="{91DFA3C1-90EA-43C6-B6A7-129F8991139B}"/>
          </ac:picMkLst>
        </pc:picChg>
      </pc:sldChg>
      <pc:sldChg chg="addSp delSp modSp new del mod">
        <pc:chgData name="Bhumika Mistry" userId="35bb96b2-1845-4bef-9f4c-128c15c5a3b4" providerId="ADAL" clId="{71333F1E-E873-414A-9785-0987D9052744}" dt="2022-05-10T20:23:40.369" v="18363" actId="47"/>
        <pc:sldMkLst>
          <pc:docMk/>
          <pc:sldMk cId="3886336280" sldId="266"/>
        </pc:sldMkLst>
        <pc:spChg chg="del">
          <ac:chgData name="Bhumika Mistry" userId="35bb96b2-1845-4bef-9f4c-128c15c5a3b4" providerId="ADAL" clId="{71333F1E-E873-414A-9785-0987D9052744}" dt="2022-04-19T21:25:59.832" v="7929" actId="478"/>
          <ac:spMkLst>
            <pc:docMk/>
            <pc:sldMk cId="3886336280" sldId="266"/>
            <ac:spMk id="2" creationId="{DAE5E8CE-C4AB-4D7B-B760-EC4E3D8AFF02}"/>
          </ac:spMkLst>
        </pc:spChg>
        <pc:spChg chg="del">
          <ac:chgData name="Bhumika Mistry" userId="35bb96b2-1845-4bef-9f4c-128c15c5a3b4" providerId="ADAL" clId="{71333F1E-E873-414A-9785-0987D9052744}" dt="2022-04-19T21:26:01.359" v="7930" actId="478"/>
          <ac:spMkLst>
            <pc:docMk/>
            <pc:sldMk cId="3886336280" sldId="266"/>
            <ac:spMk id="3" creationId="{5D23B114-65CF-443E-9EAF-402218A3046A}"/>
          </ac:spMkLst>
        </pc:spChg>
        <pc:spChg chg="add del mod">
          <ac:chgData name="Bhumika Mistry" userId="35bb96b2-1845-4bef-9f4c-128c15c5a3b4" providerId="ADAL" clId="{71333F1E-E873-414A-9785-0987D9052744}" dt="2022-05-10T20:22:22.009" v="18232" actId="21"/>
          <ac:spMkLst>
            <pc:docMk/>
            <pc:sldMk cId="3886336280" sldId="266"/>
            <ac:spMk id="4" creationId="{A2A517C9-121B-485A-81D1-D3850561954D}"/>
          </ac:spMkLst>
        </pc:spChg>
        <pc:spChg chg="add del mod">
          <ac:chgData name="Bhumika Mistry" userId="35bb96b2-1845-4bef-9f4c-128c15c5a3b4" providerId="ADAL" clId="{71333F1E-E873-414A-9785-0987D9052744}" dt="2022-05-10T20:22:22.009" v="18232" actId="21"/>
          <ac:spMkLst>
            <pc:docMk/>
            <pc:sldMk cId="3886336280" sldId="266"/>
            <ac:spMk id="8" creationId="{84B5FBB2-C096-4680-AA09-1AC033FC999E}"/>
          </ac:spMkLst>
        </pc:spChg>
        <pc:spChg chg="add del mod">
          <ac:chgData name="Bhumika Mistry" userId="35bb96b2-1845-4bef-9f4c-128c15c5a3b4" providerId="ADAL" clId="{71333F1E-E873-414A-9785-0987D9052744}" dt="2022-05-10T20:22:22.009" v="18232" actId="21"/>
          <ac:spMkLst>
            <pc:docMk/>
            <pc:sldMk cId="3886336280" sldId="266"/>
            <ac:spMk id="9" creationId="{46EB1EB1-1EDE-400A-B7B2-8A408BAC4F51}"/>
          </ac:spMkLst>
        </pc:spChg>
        <pc:spChg chg="add del mod">
          <ac:chgData name="Bhumika Mistry" userId="35bb96b2-1845-4bef-9f4c-128c15c5a3b4" providerId="ADAL" clId="{71333F1E-E873-414A-9785-0987D9052744}" dt="2022-05-10T20:22:22.009" v="18232" actId="21"/>
          <ac:spMkLst>
            <pc:docMk/>
            <pc:sldMk cId="3886336280" sldId="266"/>
            <ac:spMk id="19" creationId="{D3E7BE3A-B211-41F4-9464-08B952576649}"/>
          </ac:spMkLst>
        </pc:spChg>
        <pc:picChg chg="add del mod">
          <ac:chgData name="Bhumika Mistry" userId="35bb96b2-1845-4bef-9f4c-128c15c5a3b4" providerId="ADAL" clId="{71333F1E-E873-414A-9785-0987D9052744}" dt="2022-05-10T20:22:22.009" v="18232" actId="21"/>
          <ac:picMkLst>
            <pc:docMk/>
            <pc:sldMk cId="3886336280" sldId="266"/>
            <ac:picMk id="5" creationId="{A2B3A920-080E-4D95-B1A2-D62EDB479DD4}"/>
          </ac:picMkLst>
        </pc:picChg>
        <pc:picChg chg="add del mod">
          <ac:chgData name="Bhumika Mistry" userId="35bb96b2-1845-4bef-9f4c-128c15c5a3b4" providerId="ADAL" clId="{71333F1E-E873-414A-9785-0987D9052744}" dt="2022-05-10T20:22:22.009" v="18232" actId="21"/>
          <ac:picMkLst>
            <pc:docMk/>
            <pc:sldMk cId="3886336280" sldId="266"/>
            <ac:picMk id="7" creationId="{6E5F1059-BB6A-47D1-84CD-816CFE797E62}"/>
          </ac:picMkLst>
        </pc:picChg>
        <pc:picChg chg="add del mod">
          <ac:chgData name="Bhumika Mistry" userId="35bb96b2-1845-4bef-9f4c-128c15c5a3b4" providerId="ADAL" clId="{71333F1E-E873-414A-9785-0987D9052744}" dt="2022-03-10T22:57:33.126" v="116" actId="21"/>
          <ac:picMkLst>
            <pc:docMk/>
            <pc:sldMk cId="3886336280" sldId="266"/>
            <ac:picMk id="9" creationId="{48E13690-DA7C-444C-82AB-9E6E0B1D3E3E}"/>
          </ac:picMkLst>
        </pc:picChg>
        <pc:cxnChg chg="add del mod">
          <ac:chgData name="Bhumika Mistry" userId="35bb96b2-1845-4bef-9f4c-128c15c5a3b4" providerId="ADAL" clId="{71333F1E-E873-414A-9785-0987D9052744}" dt="2022-05-10T20:22:22.009" v="18232" actId="21"/>
          <ac:cxnSpMkLst>
            <pc:docMk/>
            <pc:sldMk cId="3886336280" sldId="266"/>
            <ac:cxnSpMk id="10" creationId="{51EA7EC6-20FD-4875-8E81-172473C045E3}"/>
          </ac:cxnSpMkLst>
        </pc:cxnChg>
        <pc:cxnChg chg="add del mod">
          <ac:chgData name="Bhumika Mistry" userId="35bb96b2-1845-4bef-9f4c-128c15c5a3b4" providerId="ADAL" clId="{71333F1E-E873-414A-9785-0987D9052744}" dt="2022-05-10T20:22:22.009" v="18232" actId="21"/>
          <ac:cxnSpMkLst>
            <pc:docMk/>
            <pc:sldMk cId="3886336280" sldId="266"/>
            <ac:cxnSpMk id="11" creationId="{7BE9F730-2008-4961-A4AB-C896489C0A31}"/>
          </ac:cxnSpMkLst>
        </pc:cxnChg>
        <pc:cxnChg chg="add del mod">
          <ac:chgData name="Bhumika Mistry" userId="35bb96b2-1845-4bef-9f4c-128c15c5a3b4" providerId="ADAL" clId="{71333F1E-E873-414A-9785-0987D9052744}" dt="2022-04-19T21:39:55.849" v="8145" actId="478"/>
          <ac:cxnSpMkLst>
            <pc:docMk/>
            <pc:sldMk cId="3886336280" sldId="266"/>
            <ac:cxnSpMk id="16" creationId="{0F07B75F-F695-420D-8E7E-B8AB56204536}"/>
          </ac:cxnSpMkLst>
        </pc:cxnChg>
        <pc:cxnChg chg="add del mod">
          <ac:chgData name="Bhumika Mistry" userId="35bb96b2-1845-4bef-9f4c-128c15c5a3b4" providerId="ADAL" clId="{71333F1E-E873-414A-9785-0987D9052744}" dt="2022-05-10T20:22:22.009" v="18232" actId="21"/>
          <ac:cxnSpMkLst>
            <pc:docMk/>
            <pc:sldMk cId="3886336280" sldId="266"/>
            <ac:cxnSpMk id="17" creationId="{2CF89A02-89E6-4D1D-9318-67473BA5BD9D}"/>
          </ac:cxnSpMkLst>
        </pc:cxnChg>
      </pc:sldChg>
      <pc:sldChg chg="modSp new del mod ord">
        <pc:chgData name="Bhumika Mistry" userId="35bb96b2-1845-4bef-9f4c-128c15c5a3b4" providerId="ADAL" clId="{71333F1E-E873-414A-9785-0987D9052744}" dt="2022-05-08T22:46:59.188" v="16916" actId="47"/>
        <pc:sldMkLst>
          <pc:docMk/>
          <pc:sldMk cId="981048008" sldId="267"/>
        </pc:sldMkLst>
        <pc:spChg chg="mod">
          <ac:chgData name="Bhumika Mistry" userId="35bb96b2-1845-4bef-9f4c-128c15c5a3b4" providerId="ADAL" clId="{71333F1E-E873-414A-9785-0987D9052744}" dt="2022-04-13T18:39:17.284" v="5893" actId="20577"/>
          <ac:spMkLst>
            <pc:docMk/>
            <pc:sldMk cId="981048008" sldId="267"/>
            <ac:spMk id="2" creationId="{7F46BEDB-7989-464A-B721-E79D66EC3138}"/>
          </ac:spMkLst>
        </pc:spChg>
      </pc:sldChg>
      <pc:sldChg chg="addSp delSp modSp new mod modNotesTx">
        <pc:chgData name="Bhumika Mistry" userId="35bb96b2-1845-4bef-9f4c-128c15c5a3b4" providerId="ADAL" clId="{71333F1E-E873-414A-9785-0987D9052744}" dt="2022-05-10T20:19:51.961" v="18229" actId="1076"/>
        <pc:sldMkLst>
          <pc:docMk/>
          <pc:sldMk cId="865325549" sldId="268"/>
        </pc:sldMkLst>
        <pc:spChg chg="del">
          <ac:chgData name="Bhumika Mistry" userId="35bb96b2-1845-4bef-9f4c-128c15c5a3b4" providerId="ADAL" clId="{71333F1E-E873-414A-9785-0987D9052744}" dt="2022-03-14T15:05:19.296" v="2630" actId="478"/>
          <ac:spMkLst>
            <pc:docMk/>
            <pc:sldMk cId="865325549" sldId="268"/>
            <ac:spMk id="2" creationId="{7A9ECE34-89FF-4890-9BF9-E1020C33AE71}"/>
          </ac:spMkLst>
        </pc:spChg>
        <pc:spChg chg="del">
          <ac:chgData name="Bhumika Mistry" userId="35bb96b2-1845-4bef-9f4c-128c15c5a3b4" providerId="ADAL" clId="{71333F1E-E873-414A-9785-0987D9052744}" dt="2022-03-10T22:57:41.037" v="117" actId="478"/>
          <ac:spMkLst>
            <pc:docMk/>
            <pc:sldMk cId="865325549" sldId="268"/>
            <ac:spMk id="3" creationId="{01D9C358-CE83-4D76-A7D3-01D1B9AB4B16}"/>
          </ac:spMkLst>
        </pc:spChg>
        <pc:spChg chg="add mod">
          <ac:chgData name="Bhumika Mistry" userId="35bb96b2-1845-4bef-9f4c-128c15c5a3b4" providerId="ADAL" clId="{71333F1E-E873-414A-9785-0987D9052744}" dt="2022-05-10T20:19:51.961" v="18229" actId="1076"/>
          <ac:spMkLst>
            <pc:docMk/>
            <pc:sldMk cId="865325549" sldId="268"/>
            <ac:spMk id="7" creationId="{A023DC71-33DA-4B7E-951E-FF336CECE28E}"/>
          </ac:spMkLst>
        </pc:spChg>
        <pc:spChg chg="add del mod">
          <ac:chgData name="Bhumika Mistry" userId="35bb96b2-1845-4bef-9f4c-128c15c5a3b4" providerId="ADAL" clId="{71333F1E-E873-414A-9785-0987D9052744}" dt="2022-04-19T21:49:05.220" v="8312" actId="478"/>
          <ac:spMkLst>
            <pc:docMk/>
            <pc:sldMk cId="865325549" sldId="268"/>
            <ac:spMk id="9" creationId="{7BF5C2D3-3254-43E0-99F1-5AA97BBE77FD}"/>
          </ac:spMkLst>
        </pc:spChg>
        <pc:picChg chg="add mod">
          <ac:chgData name="Bhumika Mistry" userId="35bb96b2-1845-4bef-9f4c-128c15c5a3b4" providerId="ADAL" clId="{71333F1E-E873-414A-9785-0987D9052744}" dt="2022-04-19T21:52:05.260" v="8368" actId="1076"/>
          <ac:picMkLst>
            <pc:docMk/>
            <pc:sldMk cId="865325549" sldId="268"/>
            <ac:picMk id="4" creationId="{ED0F4D14-B1C8-475B-8A6C-22EF705FBFAD}"/>
          </ac:picMkLst>
        </pc:picChg>
        <pc:picChg chg="add mod">
          <ac:chgData name="Bhumika Mistry" userId="35bb96b2-1845-4bef-9f4c-128c15c5a3b4" providerId="ADAL" clId="{71333F1E-E873-414A-9785-0987D9052744}" dt="2022-04-19T21:51:37.290" v="8363" actId="1076"/>
          <ac:picMkLst>
            <pc:docMk/>
            <pc:sldMk cId="865325549" sldId="268"/>
            <ac:picMk id="6" creationId="{2A21D0FE-AB69-4508-8943-A67662C557A9}"/>
          </ac:picMkLst>
        </pc:picChg>
        <pc:picChg chg="add mod">
          <ac:chgData name="Bhumika Mistry" userId="35bb96b2-1845-4bef-9f4c-128c15c5a3b4" providerId="ADAL" clId="{71333F1E-E873-414A-9785-0987D9052744}" dt="2022-04-19T21:51:33.950" v="8362" actId="1076"/>
          <ac:picMkLst>
            <pc:docMk/>
            <pc:sldMk cId="865325549" sldId="268"/>
            <ac:picMk id="8" creationId="{A7E311D1-A1DA-4693-A613-35EC00CC78BA}"/>
          </ac:picMkLst>
        </pc:picChg>
      </pc:sldChg>
      <pc:sldChg chg="addSp delSp modSp new del mod modNotesTx">
        <pc:chgData name="Bhumika Mistry" userId="35bb96b2-1845-4bef-9f4c-128c15c5a3b4" providerId="ADAL" clId="{71333F1E-E873-414A-9785-0987D9052744}" dt="2022-04-21T08:25:44.286" v="10839" actId="47"/>
        <pc:sldMkLst>
          <pc:docMk/>
          <pc:sldMk cId="3380632093" sldId="269"/>
        </pc:sldMkLst>
        <pc:spChg chg="del">
          <ac:chgData name="Bhumika Mistry" userId="35bb96b2-1845-4bef-9f4c-128c15c5a3b4" providerId="ADAL" clId="{71333F1E-E873-414A-9785-0987D9052744}" dt="2022-04-06T13:35:10.614" v="3360" actId="478"/>
          <ac:spMkLst>
            <pc:docMk/>
            <pc:sldMk cId="3380632093" sldId="269"/>
            <ac:spMk id="2" creationId="{EF0EFB16-2658-4FAD-BB99-037266971E74}"/>
          </ac:spMkLst>
        </pc:spChg>
        <pc:spChg chg="del">
          <ac:chgData name="Bhumika Mistry" userId="35bb96b2-1845-4bef-9f4c-128c15c5a3b4" providerId="ADAL" clId="{71333F1E-E873-414A-9785-0987D9052744}" dt="2022-03-10T22:58:18.416" v="125" actId="478"/>
          <ac:spMkLst>
            <pc:docMk/>
            <pc:sldMk cId="3380632093" sldId="269"/>
            <ac:spMk id="3" creationId="{02CC824D-1F77-4C26-A7A2-B740971A10DD}"/>
          </ac:spMkLst>
        </pc:spChg>
        <pc:picChg chg="add mod">
          <ac:chgData name="Bhumika Mistry" userId="35bb96b2-1845-4bef-9f4c-128c15c5a3b4" providerId="ADAL" clId="{71333F1E-E873-414A-9785-0987D9052744}" dt="2022-04-21T08:19:04.361" v="10510" actId="1076"/>
          <ac:picMkLst>
            <pc:docMk/>
            <pc:sldMk cId="3380632093" sldId="269"/>
            <ac:picMk id="5" creationId="{99FCFD68-1EC7-46BA-9664-E903F7534541}"/>
          </ac:picMkLst>
        </pc:picChg>
      </pc:sldChg>
      <pc:sldChg chg="addSp delSp modSp new del mod">
        <pc:chgData name="Bhumika Mistry" userId="35bb96b2-1845-4bef-9f4c-128c15c5a3b4" providerId="ADAL" clId="{71333F1E-E873-414A-9785-0987D9052744}" dt="2022-04-21T08:47:28.925" v="11416" actId="47"/>
        <pc:sldMkLst>
          <pc:docMk/>
          <pc:sldMk cId="2278334281" sldId="270"/>
        </pc:sldMkLst>
        <pc:spChg chg="del">
          <ac:chgData name="Bhumika Mistry" userId="35bb96b2-1845-4bef-9f4c-128c15c5a3b4" providerId="ADAL" clId="{71333F1E-E873-414A-9785-0987D9052744}" dt="2022-04-06T13:35:20.416" v="3363" actId="478"/>
          <ac:spMkLst>
            <pc:docMk/>
            <pc:sldMk cId="2278334281" sldId="270"/>
            <ac:spMk id="2" creationId="{09B23A0A-39CC-4E09-A4BA-591F9532A54F}"/>
          </ac:spMkLst>
        </pc:spChg>
        <pc:spChg chg="del">
          <ac:chgData name="Bhumika Mistry" userId="35bb96b2-1845-4bef-9f4c-128c15c5a3b4" providerId="ADAL" clId="{71333F1E-E873-414A-9785-0987D9052744}" dt="2022-03-10T22:58:52.156" v="133" actId="478"/>
          <ac:spMkLst>
            <pc:docMk/>
            <pc:sldMk cId="2278334281" sldId="270"/>
            <ac:spMk id="3" creationId="{997D3CAA-E2BE-48C1-8F53-86D8BD3D36B3}"/>
          </ac:spMkLst>
        </pc:spChg>
        <pc:picChg chg="add del mod">
          <ac:chgData name="Bhumika Mistry" userId="35bb96b2-1845-4bef-9f4c-128c15c5a3b4" providerId="ADAL" clId="{71333F1E-E873-414A-9785-0987D9052744}" dt="2022-04-21T08:29:23.545" v="10919" actId="21"/>
          <ac:picMkLst>
            <pc:docMk/>
            <pc:sldMk cId="2278334281" sldId="270"/>
            <ac:picMk id="5" creationId="{0010B5A6-A110-4442-BCBF-B151AE4A7167}"/>
          </ac:picMkLst>
        </pc:picChg>
      </pc:sldChg>
      <pc:sldChg chg="addSp delSp modSp new mod modNotesTx">
        <pc:chgData name="Bhumika Mistry" userId="35bb96b2-1845-4bef-9f4c-128c15c5a3b4" providerId="ADAL" clId="{71333F1E-E873-414A-9785-0987D9052744}" dt="2022-04-21T08:50:55.994" v="11448" actId="208"/>
        <pc:sldMkLst>
          <pc:docMk/>
          <pc:sldMk cId="3955111544" sldId="271"/>
        </pc:sldMkLst>
        <pc:spChg chg="mod">
          <ac:chgData name="Bhumika Mistry" userId="35bb96b2-1845-4bef-9f4c-128c15c5a3b4" providerId="ADAL" clId="{71333F1E-E873-414A-9785-0987D9052744}" dt="2022-04-06T13:48:57.041" v="4120" actId="20577"/>
          <ac:spMkLst>
            <pc:docMk/>
            <pc:sldMk cId="3955111544" sldId="271"/>
            <ac:spMk id="2" creationId="{F37EB5B2-43CE-41E2-B73B-7D9037E8D9D3}"/>
          </ac:spMkLst>
        </pc:spChg>
        <pc:spChg chg="del">
          <ac:chgData name="Bhumika Mistry" userId="35bb96b2-1845-4bef-9f4c-128c15c5a3b4" providerId="ADAL" clId="{71333F1E-E873-414A-9785-0987D9052744}" dt="2022-03-10T22:59:01.216" v="136" actId="478"/>
          <ac:spMkLst>
            <pc:docMk/>
            <pc:sldMk cId="3955111544" sldId="271"/>
            <ac:spMk id="3" creationId="{C49D7A62-CEF5-4CDC-98FF-EB7CC76DC8D6}"/>
          </ac:spMkLst>
        </pc:spChg>
        <pc:spChg chg="mod">
          <ac:chgData name="Bhumika Mistry" userId="35bb96b2-1845-4bef-9f4c-128c15c5a3b4" providerId="ADAL" clId="{71333F1E-E873-414A-9785-0987D9052744}" dt="2022-04-21T08:50:10.269" v="11421" actId="207"/>
          <ac:spMkLst>
            <pc:docMk/>
            <pc:sldMk cId="3955111544" sldId="271"/>
            <ac:spMk id="8" creationId="{4B3E3111-10AE-4F4F-9E4B-B8B6D767F25D}"/>
          </ac:spMkLst>
        </pc:spChg>
        <pc:spChg chg="add mod">
          <ac:chgData name="Bhumika Mistry" userId="35bb96b2-1845-4bef-9f4c-128c15c5a3b4" providerId="ADAL" clId="{71333F1E-E873-414A-9785-0987D9052744}" dt="2022-04-21T08:50:37.267" v="11446" actId="1076"/>
          <ac:spMkLst>
            <pc:docMk/>
            <pc:sldMk cId="3955111544" sldId="271"/>
            <ac:spMk id="9" creationId="{9DE0B71A-D9B3-45F8-A94A-B0C0EAAF40C1}"/>
          </ac:spMkLst>
        </pc:spChg>
        <pc:picChg chg="add mod">
          <ac:chgData name="Bhumika Mistry" userId="35bb96b2-1845-4bef-9f4c-128c15c5a3b4" providerId="ADAL" clId="{71333F1E-E873-414A-9785-0987D9052744}" dt="2022-03-28T14:57:58.529" v="3356" actId="1076"/>
          <ac:picMkLst>
            <pc:docMk/>
            <pc:sldMk cId="3955111544" sldId="271"/>
            <ac:picMk id="5" creationId="{AA089488-8E16-4768-8848-311E19A7BB02}"/>
          </ac:picMkLst>
        </pc:picChg>
        <pc:picChg chg="add mod">
          <ac:chgData name="Bhumika Mistry" userId="35bb96b2-1845-4bef-9f4c-128c15c5a3b4" providerId="ADAL" clId="{71333F1E-E873-414A-9785-0987D9052744}" dt="2022-03-28T14:57:59.359" v="3357" actId="1076"/>
          <ac:picMkLst>
            <pc:docMk/>
            <pc:sldMk cId="3955111544" sldId="271"/>
            <ac:picMk id="7" creationId="{2EE3DD34-E225-4AB1-8B1A-2F5CCD66B60D}"/>
          </ac:picMkLst>
        </pc:picChg>
        <pc:cxnChg chg="add mod">
          <ac:chgData name="Bhumika Mistry" userId="35bb96b2-1845-4bef-9f4c-128c15c5a3b4" providerId="ADAL" clId="{71333F1E-E873-414A-9785-0987D9052744}" dt="2022-04-21T08:50:55.994" v="11448" actId="208"/>
          <ac:cxnSpMkLst>
            <pc:docMk/>
            <pc:sldMk cId="3955111544" sldId="271"/>
            <ac:cxnSpMk id="10" creationId="{0CD342E2-9033-49D9-B739-587880C86494}"/>
          </ac:cxnSpMkLst>
        </pc:cxnChg>
      </pc:sldChg>
      <pc:sldChg chg="addSp delSp modSp new mod">
        <pc:chgData name="Bhumika Mistry" userId="35bb96b2-1845-4bef-9f4c-128c15c5a3b4" providerId="ADAL" clId="{71333F1E-E873-414A-9785-0987D9052744}" dt="2022-04-06T13:51:06.083" v="4336" actId="1076"/>
        <pc:sldMkLst>
          <pc:docMk/>
          <pc:sldMk cId="144843382" sldId="272"/>
        </pc:sldMkLst>
        <pc:spChg chg="mod">
          <ac:chgData name="Bhumika Mistry" userId="35bb96b2-1845-4bef-9f4c-128c15c5a3b4" providerId="ADAL" clId="{71333F1E-E873-414A-9785-0987D9052744}" dt="2022-04-06T13:50:11.076" v="4277" actId="313"/>
          <ac:spMkLst>
            <pc:docMk/>
            <pc:sldMk cId="144843382" sldId="272"/>
            <ac:spMk id="2" creationId="{21989F78-4DEA-4ABF-9686-5B6230606900}"/>
          </ac:spMkLst>
        </pc:spChg>
        <pc:spChg chg="del">
          <ac:chgData name="Bhumika Mistry" userId="35bb96b2-1845-4bef-9f4c-128c15c5a3b4" providerId="ADAL" clId="{71333F1E-E873-414A-9785-0987D9052744}" dt="2022-03-10T22:59:44.846" v="142" actId="478"/>
          <ac:spMkLst>
            <pc:docMk/>
            <pc:sldMk cId="144843382" sldId="272"/>
            <ac:spMk id="3" creationId="{0CF6D27D-6A64-451A-8EF9-5AC835DA974B}"/>
          </ac:spMkLst>
        </pc:spChg>
        <pc:spChg chg="add mod">
          <ac:chgData name="Bhumika Mistry" userId="35bb96b2-1845-4bef-9f4c-128c15c5a3b4" providerId="ADAL" clId="{71333F1E-E873-414A-9785-0987D9052744}" dt="2022-04-06T13:51:06.083" v="4336" actId="1076"/>
          <ac:spMkLst>
            <pc:docMk/>
            <pc:sldMk cId="144843382" sldId="272"/>
            <ac:spMk id="3" creationId="{5B342ADE-8DA0-4D5C-9D77-21079A97A635}"/>
          </ac:spMkLst>
        </pc:spChg>
        <pc:picChg chg="add mod">
          <ac:chgData name="Bhumika Mistry" userId="35bb96b2-1845-4bef-9f4c-128c15c5a3b4" providerId="ADAL" clId="{71333F1E-E873-414A-9785-0987D9052744}" dt="2022-04-06T13:50:09.318" v="4276" actId="1076"/>
          <ac:picMkLst>
            <pc:docMk/>
            <pc:sldMk cId="144843382" sldId="272"/>
            <ac:picMk id="5" creationId="{65EA0011-9789-45AA-BEFE-1869E13557C8}"/>
          </ac:picMkLst>
        </pc:picChg>
        <pc:picChg chg="add mod">
          <ac:chgData name="Bhumika Mistry" userId="35bb96b2-1845-4bef-9f4c-128c15c5a3b4" providerId="ADAL" clId="{71333F1E-E873-414A-9785-0987D9052744}" dt="2022-04-06T13:50:08.101" v="4275" actId="1076"/>
          <ac:picMkLst>
            <pc:docMk/>
            <pc:sldMk cId="144843382" sldId="272"/>
            <ac:picMk id="7" creationId="{AB56D59A-8E51-4FFF-8D78-C01D225A1E02}"/>
          </ac:picMkLst>
        </pc:picChg>
      </pc:sldChg>
      <pc:sldChg chg="addSp delSp modSp new mod modNotesTx">
        <pc:chgData name="Bhumika Mistry" userId="35bb96b2-1845-4bef-9f4c-128c15c5a3b4" providerId="ADAL" clId="{71333F1E-E873-414A-9785-0987D9052744}" dt="2022-05-09T13:18:07.642" v="17800" actId="20577"/>
        <pc:sldMkLst>
          <pc:docMk/>
          <pc:sldMk cId="2891659426" sldId="273"/>
        </pc:sldMkLst>
        <pc:spChg chg="del">
          <ac:chgData name="Bhumika Mistry" userId="35bb96b2-1845-4bef-9f4c-128c15c5a3b4" providerId="ADAL" clId="{71333F1E-E873-414A-9785-0987D9052744}" dt="2022-03-14T15:07:11.218" v="2652" actId="478"/>
          <ac:spMkLst>
            <pc:docMk/>
            <pc:sldMk cId="2891659426" sldId="273"/>
            <ac:spMk id="2" creationId="{9CE22A4A-6AAF-4231-9788-D98120228B22}"/>
          </ac:spMkLst>
        </pc:spChg>
        <pc:spChg chg="del">
          <ac:chgData name="Bhumika Mistry" userId="35bb96b2-1845-4bef-9f4c-128c15c5a3b4" providerId="ADAL" clId="{71333F1E-E873-414A-9785-0987D9052744}" dt="2022-03-14T15:07:09.829" v="2651" actId="478"/>
          <ac:spMkLst>
            <pc:docMk/>
            <pc:sldMk cId="2891659426" sldId="273"/>
            <ac:spMk id="3" creationId="{09F22AC2-FBE9-42BC-BAE8-1B5D6558EAE3}"/>
          </ac:spMkLst>
        </pc:spChg>
        <pc:spChg chg="add mod">
          <ac:chgData name="Bhumika Mistry" userId="35bb96b2-1845-4bef-9f4c-128c15c5a3b4" providerId="ADAL" clId="{71333F1E-E873-414A-9785-0987D9052744}" dt="2022-05-09T13:18:07.642" v="17800" actId="20577"/>
          <ac:spMkLst>
            <pc:docMk/>
            <pc:sldMk cId="2891659426" sldId="273"/>
            <ac:spMk id="13" creationId="{493C99F2-CA33-4983-BD96-1451E08BEABF}"/>
          </ac:spMkLst>
        </pc:spChg>
        <pc:picChg chg="add mod modCrop">
          <ac:chgData name="Bhumika Mistry" userId="35bb96b2-1845-4bef-9f4c-128c15c5a3b4" providerId="ADAL" clId="{71333F1E-E873-414A-9785-0987D9052744}" dt="2022-04-06T13:35:39.288" v="3365" actId="1076"/>
          <ac:picMkLst>
            <pc:docMk/>
            <pc:sldMk cId="2891659426" sldId="273"/>
            <ac:picMk id="5" creationId="{5C7815C8-2A1A-42E8-A946-E1DDBA4BEB52}"/>
          </ac:picMkLst>
        </pc:picChg>
        <pc:picChg chg="add mod modCrop">
          <ac:chgData name="Bhumika Mistry" userId="35bb96b2-1845-4bef-9f4c-128c15c5a3b4" providerId="ADAL" clId="{71333F1E-E873-414A-9785-0987D9052744}" dt="2022-03-14T15:07:59.412" v="2666" actId="1076"/>
          <ac:picMkLst>
            <pc:docMk/>
            <pc:sldMk cId="2891659426" sldId="273"/>
            <ac:picMk id="6" creationId="{AB68077A-146A-46CF-B1B4-A36F176CBC21}"/>
          </ac:picMkLst>
        </pc:picChg>
        <pc:picChg chg="mod">
          <ac:chgData name="Bhumika Mistry" userId="35bb96b2-1845-4bef-9f4c-128c15c5a3b4" providerId="ADAL" clId="{71333F1E-E873-414A-9785-0987D9052744}" dt="2022-04-21T09:02:22.680" v="12126" actId="1076"/>
          <ac:picMkLst>
            <pc:docMk/>
            <pc:sldMk cId="2891659426" sldId="273"/>
            <ac:picMk id="11" creationId="{DB48A3C6-4ECC-4814-9F87-EAEDA6790DF3}"/>
          </ac:picMkLst>
        </pc:picChg>
      </pc:sldChg>
      <pc:sldChg chg="addSp new mod modNotesTx">
        <pc:chgData name="Bhumika Mistry" userId="35bb96b2-1845-4bef-9f4c-128c15c5a3b4" providerId="ADAL" clId="{71333F1E-E873-414A-9785-0987D9052744}" dt="2022-04-21T09:08:07.667" v="12404" actId="20577"/>
        <pc:sldMkLst>
          <pc:docMk/>
          <pc:sldMk cId="1321658168" sldId="274"/>
        </pc:sldMkLst>
        <pc:picChg chg="add">
          <ac:chgData name="Bhumika Mistry" userId="35bb96b2-1845-4bef-9f4c-128c15c5a3b4" providerId="ADAL" clId="{71333F1E-E873-414A-9785-0987D9052744}" dt="2022-03-10T23:00:47.636" v="149" actId="22"/>
          <ac:picMkLst>
            <pc:docMk/>
            <pc:sldMk cId="1321658168" sldId="274"/>
            <ac:picMk id="5" creationId="{E502C569-4E96-40E2-AB93-BFC769ECC1AB}"/>
          </ac:picMkLst>
        </pc:picChg>
      </pc:sldChg>
      <pc:sldChg chg="addSp modSp new mod">
        <pc:chgData name="Bhumika Mistry" userId="35bb96b2-1845-4bef-9f4c-128c15c5a3b4" providerId="ADAL" clId="{71333F1E-E873-414A-9785-0987D9052744}" dt="2022-03-10T23:01:04.336" v="152" actId="1076"/>
        <pc:sldMkLst>
          <pc:docMk/>
          <pc:sldMk cId="592130354" sldId="275"/>
        </pc:sldMkLst>
        <pc:picChg chg="add mod">
          <ac:chgData name="Bhumika Mistry" userId="35bb96b2-1845-4bef-9f4c-128c15c5a3b4" providerId="ADAL" clId="{71333F1E-E873-414A-9785-0987D9052744}" dt="2022-03-10T23:01:04.336" v="152" actId="1076"/>
          <ac:picMkLst>
            <pc:docMk/>
            <pc:sldMk cId="592130354" sldId="275"/>
            <ac:picMk id="5" creationId="{63495D5E-88F5-4ECC-AEED-5561317EA915}"/>
          </ac:picMkLst>
        </pc:picChg>
      </pc:sldChg>
      <pc:sldChg chg="modSp new del mod">
        <pc:chgData name="Bhumika Mistry" userId="35bb96b2-1845-4bef-9f4c-128c15c5a3b4" providerId="ADAL" clId="{71333F1E-E873-414A-9785-0987D9052744}" dt="2022-05-04T16:08:17.222" v="13424" actId="47"/>
        <pc:sldMkLst>
          <pc:docMk/>
          <pc:sldMk cId="1270659000" sldId="276"/>
        </pc:sldMkLst>
        <pc:spChg chg="mod">
          <ac:chgData name="Bhumika Mistry" userId="35bb96b2-1845-4bef-9f4c-128c15c5a3b4" providerId="ADAL" clId="{71333F1E-E873-414A-9785-0987D9052744}" dt="2022-03-11T09:17:15.085" v="198" actId="20577"/>
          <ac:spMkLst>
            <pc:docMk/>
            <pc:sldMk cId="1270659000" sldId="276"/>
            <ac:spMk id="2" creationId="{4EC6784A-12E4-411D-AEDB-496D3B8AB3F1}"/>
          </ac:spMkLst>
        </pc:spChg>
      </pc:sldChg>
      <pc:sldChg chg="addSp delSp modSp add mod modNotesTx">
        <pc:chgData name="Bhumika Mistry" userId="35bb96b2-1845-4bef-9f4c-128c15c5a3b4" providerId="ADAL" clId="{71333F1E-E873-414A-9785-0987D9052744}" dt="2022-05-09T11:19:18.121" v="16988" actId="20577"/>
        <pc:sldMkLst>
          <pc:docMk/>
          <pc:sldMk cId="3319500478" sldId="277"/>
        </pc:sldMkLst>
        <pc:spChg chg="del">
          <ac:chgData name="Bhumika Mistry" userId="35bb96b2-1845-4bef-9f4c-128c15c5a3b4" providerId="ADAL" clId="{71333F1E-E873-414A-9785-0987D9052744}" dt="2022-03-11T09:34:21.195" v="622" actId="478"/>
          <ac:spMkLst>
            <pc:docMk/>
            <pc:sldMk cId="3319500478" sldId="277"/>
            <ac:spMk id="2" creationId="{497BB35E-9511-4661-BE97-B22A29CC1407}"/>
          </ac:spMkLst>
        </pc:spChg>
        <pc:spChg chg="del">
          <ac:chgData name="Bhumika Mistry" userId="35bb96b2-1845-4bef-9f4c-128c15c5a3b4" providerId="ADAL" clId="{71333F1E-E873-414A-9785-0987D9052744}" dt="2022-03-11T09:33:58.771" v="616" actId="478"/>
          <ac:spMkLst>
            <pc:docMk/>
            <pc:sldMk cId="3319500478" sldId="277"/>
            <ac:spMk id="3" creationId="{916C83FB-C652-4E01-8C3A-18009807B6B7}"/>
          </ac:spMkLst>
        </pc:spChg>
        <pc:spChg chg="add del mod">
          <ac:chgData name="Bhumika Mistry" userId="35bb96b2-1845-4bef-9f4c-128c15c5a3b4" providerId="ADAL" clId="{71333F1E-E873-414A-9785-0987D9052744}" dt="2022-03-11T09:34:03.307" v="617" actId="478"/>
          <ac:spMkLst>
            <pc:docMk/>
            <pc:sldMk cId="3319500478" sldId="277"/>
            <ac:spMk id="6" creationId="{4C227788-CB42-403F-8614-D3909D64E6EB}"/>
          </ac:spMkLst>
        </pc:spChg>
        <pc:spChg chg="add del mod">
          <ac:chgData name="Bhumika Mistry" userId="35bb96b2-1845-4bef-9f4c-128c15c5a3b4" providerId="ADAL" clId="{71333F1E-E873-414A-9785-0987D9052744}" dt="2022-03-11T09:34:23.662" v="623" actId="478"/>
          <ac:spMkLst>
            <pc:docMk/>
            <pc:sldMk cId="3319500478" sldId="277"/>
            <ac:spMk id="10" creationId="{31F95AB9-C8D6-4ED9-B47B-47EEB2A0A34A}"/>
          </ac:spMkLst>
        </pc:spChg>
        <pc:spChg chg="add mod">
          <ac:chgData name="Bhumika Mistry" userId="35bb96b2-1845-4bef-9f4c-128c15c5a3b4" providerId="ADAL" clId="{71333F1E-E873-414A-9785-0987D9052744}" dt="2022-03-11T09:35:35.347" v="668" actId="1076"/>
          <ac:spMkLst>
            <pc:docMk/>
            <pc:sldMk cId="3319500478" sldId="277"/>
            <ac:spMk id="11" creationId="{CD6A739D-4117-4877-B52C-1E82EEA37BE0}"/>
          </ac:spMkLst>
        </pc:spChg>
        <pc:spChg chg="add mod">
          <ac:chgData name="Bhumika Mistry" userId="35bb96b2-1845-4bef-9f4c-128c15c5a3b4" providerId="ADAL" clId="{71333F1E-E873-414A-9785-0987D9052744}" dt="2022-03-11T09:39:43.357" v="690" actId="1076"/>
          <ac:spMkLst>
            <pc:docMk/>
            <pc:sldMk cId="3319500478" sldId="277"/>
            <ac:spMk id="12" creationId="{0F7132E8-3D08-46CC-B438-439265EDB905}"/>
          </ac:spMkLst>
        </pc:spChg>
        <pc:spChg chg="add mod">
          <ac:chgData name="Bhumika Mistry" userId="35bb96b2-1845-4bef-9f4c-128c15c5a3b4" providerId="ADAL" clId="{71333F1E-E873-414A-9785-0987D9052744}" dt="2022-03-11T09:40:20.701" v="730" actId="13926"/>
          <ac:spMkLst>
            <pc:docMk/>
            <pc:sldMk cId="3319500478" sldId="277"/>
            <ac:spMk id="13" creationId="{11D4A300-614A-4BBD-B865-471CA948488C}"/>
          </ac:spMkLst>
        </pc:spChg>
        <pc:spChg chg="add del mod">
          <ac:chgData name="Bhumika Mistry" userId="35bb96b2-1845-4bef-9f4c-128c15c5a3b4" providerId="ADAL" clId="{71333F1E-E873-414A-9785-0987D9052744}" dt="2022-03-11T09:40:28.911" v="731" actId="478"/>
          <ac:spMkLst>
            <pc:docMk/>
            <pc:sldMk cId="3319500478" sldId="277"/>
            <ac:spMk id="14" creationId="{8C7E7D22-6892-48C6-B048-63C9083B9E3A}"/>
          </ac:spMkLst>
        </pc:spChg>
        <pc:spChg chg="add mod">
          <ac:chgData name="Bhumika Mistry" userId="35bb96b2-1845-4bef-9f4c-128c15c5a3b4" providerId="ADAL" clId="{71333F1E-E873-414A-9785-0987D9052744}" dt="2022-03-11T15:46:20.299" v="2563" actId="14100"/>
          <ac:spMkLst>
            <pc:docMk/>
            <pc:sldMk cId="3319500478" sldId="277"/>
            <ac:spMk id="15" creationId="{764BFEC5-0046-4683-832D-FFCB673D9F4C}"/>
          </ac:spMkLst>
        </pc:spChg>
        <pc:spChg chg="add del mod">
          <ac:chgData name="Bhumika Mistry" userId="35bb96b2-1845-4bef-9f4c-128c15c5a3b4" providerId="ADAL" clId="{71333F1E-E873-414A-9785-0987D9052744}" dt="2022-03-11T09:46:58.744" v="836" actId="478"/>
          <ac:spMkLst>
            <pc:docMk/>
            <pc:sldMk cId="3319500478" sldId="277"/>
            <ac:spMk id="27" creationId="{7C9E9637-D3AA-4C59-AE18-C4BB7ECDC1A2}"/>
          </ac:spMkLst>
        </pc:spChg>
        <pc:spChg chg="add del mod">
          <ac:chgData name="Bhumika Mistry" userId="35bb96b2-1845-4bef-9f4c-128c15c5a3b4" providerId="ADAL" clId="{71333F1E-E873-414A-9785-0987D9052744}" dt="2022-03-11T09:46:57.606" v="835" actId="478"/>
          <ac:spMkLst>
            <pc:docMk/>
            <pc:sldMk cId="3319500478" sldId="277"/>
            <ac:spMk id="28" creationId="{58A71D41-BC82-4268-9CDA-64DE5BC8243E}"/>
          </ac:spMkLst>
        </pc:spChg>
        <pc:spChg chg="add mod">
          <ac:chgData name="Bhumika Mistry" userId="35bb96b2-1845-4bef-9f4c-128c15c5a3b4" providerId="ADAL" clId="{71333F1E-E873-414A-9785-0987D9052744}" dt="2022-03-11T09:58:01.469" v="1390" actId="164"/>
          <ac:spMkLst>
            <pc:docMk/>
            <pc:sldMk cId="3319500478" sldId="277"/>
            <ac:spMk id="33" creationId="{CDADCA56-8119-435E-A470-F0A4A1412C11}"/>
          </ac:spMkLst>
        </pc:spChg>
        <pc:grpChg chg="add mod">
          <ac:chgData name="Bhumika Mistry" userId="35bb96b2-1845-4bef-9f4c-128c15c5a3b4" providerId="ADAL" clId="{71333F1E-E873-414A-9785-0987D9052744}" dt="2022-04-19T20:59:18.831" v="7471" actId="1076"/>
          <ac:grpSpMkLst>
            <pc:docMk/>
            <pc:sldMk cId="3319500478" sldId="277"/>
            <ac:grpSpMk id="34" creationId="{002AF038-F176-45DC-9C56-28DAF76A19FE}"/>
          </ac:grpSpMkLst>
        </pc:grpChg>
        <pc:picChg chg="mod">
          <ac:chgData name="Bhumika Mistry" userId="35bb96b2-1845-4bef-9f4c-128c15c5a3b4" providerId="ADAL" clId="{71333F1E-E873-414A-9785-0987D9052744}" dt="2022-04-20T09:37:41.226" v="9903" actId="1076"/>
          <ac:picMkLst>
            <pc:docMk/>
            <pc:sldMk cId="3319500478" sldId="277"/>
            <ac:picMk id="5" creationId="{945BFE63-7D6C-453D-876D-1AFD746116DC}"/>
          </ac:picMkLst>
        </pc:picChg>
        <pc:picChg chg="mod">
          <ac:chgData name="Bhumika Mistry" userId="35bb96b2-1845-4bef-9f4c-128c15c5a3b4" providerId="ADAL" clId="{71333F1E-E873-414A-9785-0987D9052744}" dt="2022-04-20T09:37:38.610" v="9902" actId="1076"/>
          <ac:picMkLst>
            <pc:docMk/>
            <pc:sldMk cId="3319500478" sldId="277"/>
            <ac:picMk id="7" creationId="{AD0579CD-F687-4394-AF86-8F905212027A}"/>
          </ac:picMkLst>
        </pc:picChg>
        <pc:picChg chg="mod">
          <ac:chgData name="Bhumika Mistry" userId="35bb96b2-1845-4bef-9f4c-128c15c5a3b4" providerId="ADAL" clId="{71333F1E-E873-414A-9785-0987D9052744}" dt="2022-04-20T09:37:33.610" v="9901" actId="1076"/>
          <ac:picMkLst>
            <pc:docMk/>
            <pc:sldMk cId="3319500478" sldId="277"/>
            <ac:picMk id="9" creationId="{87DBD8EA-D795-4C4F-A54E-81DE4944EC08}"/>
          </ac:picMkLst>
        </pc:picChg>
        <pc:picChg chg="add mod">
          <ac:chgData name="Bhumika Mistry" userId="35bb96b2-1845-4bef-9f4c-128c15c5a3b4" providerId="ADAL" clId="{71333F1E-E873-414A-9785-0987D9052744}" dt="2022-04-19T20:59:13.271" v="7469" actId="1076"/>
          <ac:picMkLst>
            <pc:docMk/>
            <pc:sldMk cId="3319500478" sldId="277"/>
            <ac:picMk id="30" creationId="{EF3AF252-D39F-4534-9518-243DA4844A39}"/>
          </ac:picMkLst>
        </pc:picChg>
        <pc:picChg chg="add mod">
          <ac:chgData name="Bhumika Mistry" userId="35bb96b2-1845-4bef-9f4c-128c15c5a3b4" providerId="ADAL" clId="{71333F1E-E873-414A-9785-0987D9052744}" dt="2022-03-11T09:58:01.469" v="1390" actId="164"/>
          <ac:picMkLst>
            <pc:docMk/>
            <pc:sldMk cId="3319500478" sldId="277"/>
            <ac:picMk id="32" creationId="{85DF04CA-7881-4E3B-A851-A5FADB6FEB65}"/>
          </ac:picMkLst>
        </pc:picChg>
        <pc:cxnChg chg="add del mod">
          <ac:chgData name="Bhumika Mistry" userId="35bb96b2-1845-4bef-9f4c-128c15c5a3b4" providerId="ADAL" clId="{71333F1E-E873-414A-9785-0987D9052744}" dt="2022-03-11T09:46:04.282" v="794" actId="478"/>
          <ac:cxnSpMkLst>
            <pc:docMk/>
            <pc:sldMk cId="3319500478" sldId="277"/>
            <ac:cxnSpMk id="17" creationId="{A427E374-A542-4949-8D22-1F44839B5B02}"/>
          </ac:cxnSpMkLst>
        </pc:cxnChg>
        <pc:cxnChg chg="add del mod">
          <ac:chgData name="Bhumika Mistry" userId="35bb96b2-1845-4bef-9f4c-128c15c5a3b4" providerId="ADAL" clId="{71333F1E-E873-414A-9785-0987D9052744}" dt="2022-03-11T09:45:37.147" v="786" actId="478"/>
          <ac:cxnSpMkLst>
            <pc:docMk/>
            <pc:sldMk cId="3319500478" sldId="277"/>
            <ac:cxnSpMk id="21" creationId="{8DECCA81-9EFA-4DEB-8191-B6EB4EDEFDFA}"/>
          </ac:cxnSpMkLst>
        </pc:cxnChg>
        <pc:cxnChg chg="add del mod">
          <ac:chgData name="Bhumika Mistry" userId="35bb96b2-1845-4bef-9f4c-128c15c5a3b4" providerId="ADAL" clId="{71333F1E-E873-414A-9785-0987D9052744}" dt="2022-03-11T09:46:00.884" v="793" actId="478"/>
          <ac:cxnSpMkLst>
            <pc:docMk/>
            <pc:sldMk cId="3319500478" sldId="277"/>
            <ac:cxnSpMk id="26" creationId="{B3593EE8-F22A-4B14-BF7A-4F8BCD7936B5}"/>
          </ac:cxnSpMkLst>
        </pc:cxnChg>
      </pc:sldChg>
      <pc:sldChg chg="modSp new mod addCm modCm modNotesTx">
        <pc:chgData name="Bhumika Mistry" userId="35bb96b2-1845-4bef-9f4c-128c15c5a3b4" providerId="ADAL" clId="{71333F1E-E873-414A-9785-0987D9052744}" dt="2022-05-09T11:20:22.698" v="17032" actId="20577"/>
        <pc:sldMkLst>
          <pc:docMk/>
          <pc:sldMk cId="2045932692" sldId="278"/>
        </pc:sldMkLst>
        <pc:spChg chg="mod">
          <ac:chgData name="Bhumika Mistry" userId="35bb96b2-1845-4bef-9f4c-128c15c5a3b4" providerId="ADAL" clId="{71333F1E-E873-414A-9785-0987D9052744}" dt="2022-03-11T09:49:37.608" v="917" actId="20577"/>
          <ac:spMkLst>
            <pc:docMk/>
            <pc:sldMk cId="2045932692" sldId="278"/>
            <ac:spMk id="2" creationId="{AD6E3BB7-51F7-4575-9EBB-39DD32D4D767}"/>
          </ac:spMkLst>
        </pc:spChg>
        <pc:spChg chg="mod">
          <ac:chgData name="Bhumika Mistry" userId="35bb96b2-1845-4bef-9f4c-128c15c5a3b4" providerId="ADAL" clId="{71333F1E-E873-414A-9785-0987D9052744}" dt="2022-05-09T11:20:22.698" v="17032" actId="20577"/>
          <ac:spMkLst>
            <pc:docMk/>
            <pc:sldMk cId="2045932692" sldId="278"/>
            <ac:spMk id="3" creationId="{D156935C-EAEB-4EA4-930F-99D12491B8E2}"/>
          </ac:spMkLst>
        </pc:spChg>
      </pc:sldChg>
      <pc:sldChg chg="modSp new mod modNotesTx">
        <pc:chgData name="Bhumika Mistry" userId="35bb96b2-1845-4bef-9f4c-128c15c5a3b4" providerId="ADAL" clId="{71333F1E-E873-414A-9785-0987D9052744}" dt="2022-04-06T13:36:14.612" v="3367" actId="20577"/>
        <pc:sldMkLst>
          <pc:docMk/>
          <pc:sldMk cId="844273124" sldId="279"/>
        </pc:sldMkLst>
        <pc:spChg chg="mod">
          <ac:chgData name="Bhumika Mistry" userId="35bb96b2-1845-4bef-9f4c-128c15c5a3b4" providerId="ADAL" clId="{71333F1E-E873-414A-9785-0987D9052744}" dt="2022-03-11T09:49:12.970" v="882"/>
          <ac:spMkLst>
            <pc:docMk/>
            <pc:sldMk cId="844273124" sldId="279"/>
            <ac:spMk id="2" creationId="{C3CAAC9C-B50A-4E9C-8C78-47D9ABA5B6F8}"/>
          </ac:spMkLst>
        </pc:spChg>
        <pc:spChg chg="mod">
          <ac:chgData name="Bhumika Mistry" userId="35bb96b2-1845-4bef-9f4c-128c15c5a3b4" providerId="ADAL" clId="{71333F1E-E873-414A-9785-0987D9052744}" dt="2022-03-11T09:49:15.291" v="891" actId="20577"/>
          <ac:spMkLst>
            <pc:docMk/>
            <pc:sldMk cId="844273124" sldId="279"/>
            <ac:spMk id="3" creationId="{55BA3DCD-4C10-43E5-8645-DC2627F8A2DD}"/>
          </ac:spMkLst>
        </pc:spChg>
      </pc:sldChg>
      <pc:sldChg chg="new del">
        <pc:chgData name="Bhumika Mistry" userId="35bb96b2-1845-4bef-9f4c-128c15c5a3b4" providerId="ADAL" clId="{71333F1E-E873-414A-9785-0987D9052744}" dt="2022-03-11T09:49:01.190" v="880" actId="680"/>
        <pc:sldMkLst>
          <pc:docMk/>
          <pc:sldMk cId="904834540" sldId="279"/>
        </pc:sldMkLst>
      </pc:sldChg>
      <pc:sldChg chg="modSp new mod modNotesTx">
        <pc:chgData name="Bhumika Mistry" userId="35bb96b2-1845-4bef-9f4c-128c15c5a3b4" providerId="ADAL" clId="{71333F1E-E873-414A-9785-0987D9052744}" dt="2022-05-10T15:29:20.647" v="18089" actId="113"/>
        <pc:sldMkLst>
          <pc:docMk/>
          <pc:sldMk cId="3559178954" sldId="280"/>
        </pc:sldMkLst>
        <pc:spChg chg="mod">
          <ac:chgData name="Bhumika Mistry" userId="35bb96b2-1845-4bef-9f4c-128c15c5a3b4" providerId="ADAL" clId="{71333F1E-E873-414A-9785-0987D9052744}" dt="2022-03-11T09:53:28.989" v="1378" actId="20577"/>
          <ac:spMkLst>
            <pc:docMk/>
            <pc:sldMk cId="3559178954" sldId="280"/>
            <ac:spMk id="2" creationId="{A2F6208C-9BC4-4DB6-93CC-D7D612292F22}"/>
          </ac:spMkLst>
        </pc:spChg>
        <pc:spChg chg="mod">
          <ac:chgData name="Bhumika Mistry" userId="35bb96b2-1845-4bef-9f4c-128c15c5a3b4" providerId="ADAL" clId="{71333F1E-E873-414A-9785-0987D9052744}" dt="2022-05-04T17:01:40.649" v="14133" actId="113"/>
          <ac:spMkLst>
            <pc:docMk/>
            <pc:sldMk cId="3559178954" sldId="280"/>
            <ac:spMk id="18" creationId="{370B28E7-E74E-4417-9349-6C773AE98E13}"/>
          </ac:spMkLst>
        </pc:spChg>
        <pc:spChg chg="mod">
          <ac:chgData name="Bhumika Mistry" userId="35bb96b2-1845-4bef-9f4c-128c15c5a3b4" providerId="ADAL" clId="{71333F1E-E873-414A-9785-0987D9052744}" dt="2022-05-04T17:05:04.906" v="14135" actId="114"/>
          <ac:spMkLst>
            <pc:docMk/>
            <pc:sldMk cId="3559178954" sldId="280"/>
            <ac:spMk id="22" creationId="{BF889E0C-80A7-4009-A803-9554F1323F68}"/>
          </ac:spMkLst>
        </pc:spChg>
        <pc:spChg chg="mod">
          <ac:chgData name="Bhumika Mistry" userId="35bb96b2-1845-4bef-9f4c-128c15c5a3b4" providerId="ADAL" clId="{71333F1E-E873-414A-9785-0987D9052744}" dt="2022-04-20T09:10:08.150" v="9320" actId="1076"/>
          <ac:spMkLst>
            <pc:docMk/>
            <pc:sldMk cId="3559178954" sldId="280"/>
            <ac:spMk id="24" creationId="{D8AE16E3-A660-4CB6-B0CC-BEFA12046C23}"/>
          </ac:spMkLst>
        </pc:spChg>
        <pc:spChg chg="mod">
          <ac:chgData name="Bhumika Mistry" userId="35bb96b2-1845-4bef-9f4c-128c15c5a3b4" providerId="ADAL" clId="{71333F1E-E873-414A-9785-0987D9052744}" dt="2022-05-09T12:04:14.373" v="17252" actId="20577"/>
          <ac:spMkLst>
            <pc:docMk/>
            <pc:sldMk cId="3559178954" sldId="280"/>
            <ac:spMk id="25" creationId="{CA4049BD-399C-4925-8824-48FEBBB29C9A}"/>
          </ac:spMkLst>
        </pc:spChg>
        <pc:spChg chg="mod">
          <ac:chgData name="Bhumika Mistry" userId="35bb96b2-1845-4bef-9f4c-128c15c5a3b4" providerId="ADAL" clId="{71333F1E-E873-414A-9785-0987D9052744}" dt="2022-05-09T12:04:38.535" v="17253" actId="13926"/>
          <ac:spMkLst>
            <pc:docMk/>
            <pc:sldMk cId="3559178954" sldId="280"/>
            <ac:spMk id="28" creationId="{3EA6FDE1-B419-45D5-891A-072480A84240}"/>
          </ac:spMkLst>
        </pc:spChg>
        <pc:spChg chg="mod">
          <ac:chgData name="Bhumika Mistry" userId="35bb96b2-1845-4bef-9f4c-128c15c5a3b4" providerId="ADAL" clId="{71333F1E-E873-414A-9785-0987D9052744}" dt="2022-05-10T15:29:15.368" v="18083" actId="21"/>
          <ac:spMkLst>
            <pc:docMk/>
            <pc:sldMk cId="3559178954" sldId="280"/>
            <ac:spMk id="36" creationId="{573CE409-3C30-4F31-ADBA-0BEAC58A7263}"/>
          </ac:spMkLst>
        </pc:spChg>
      </pc:sldChg>
      <pc:sldChg chg="addSp modSp new mod">
        <pc:chgData name="Bhumika Mistry" userId="35bb96b2-1845-4bef-9f4c-128c15c5a3b4" providerId="ADAL" clId="{71333F1E-E873-414A-9785-0987D9052744}" dt="2022-05-11T10:46:41.903" v="18372" actId="20577"/>
        <pc:sldMkLst>
          <pc:docMk/>
          <pc:sldMk cId="2289957871" sldId="281"/>
        </pc:sldMkLst>
        <pc:spChg chg="mod">
          <ac:chgData name="Bhumika Mistry" userId="35bb96b2-1845-4bef-9f4c-128c15c5a3b4" providerId="ADAL" clId="{71333F1E-E873-414A-9785-0987D9052744}" dt="2022-04-19T21:04:08.622" v="7477" actId="20577"/>
          <ac:spMkLst>
            <pc:docMk/>
            <pc:sldMk cId="2289957871" sldId="281"/>
            <ac:spMk id="2" creationId="{7BBF8925-28C8-4170-BB43-64C5D58B1323}"/>
          </ac:spMkLst>
        </pc:spChg>
        <pc:spChg chg="mod">
          <ac:chgData name="Bhumika Mistry" userId="35bb96b2-1845-4bef-9f4c-128c15c5a3b4" providerId="ADAL" clId="{71333F1E-E873-414A-9785-0987D9052744}" dt="2022-05-11T10:46:41.903" v="18372" actId="20577"/>
          <ac:spMkLst>
            <pc:docMk/>
            <pc:sldMk cId="2289957871" sldId="281"/>
            <ac:spMk id="3" creationId="{24A9E42B-A6FC-4DB2-9D52-6DF10F44ED19}"/>
          </ac:spMkLst>
        </pc:spChg>
        <pc:picChg chg="add mod">
          <ac:chgData name="Bhumika Mistry" userId="35bb96b2-1845-4bef-9f4c-128c15c5a3b4" providerId="ADAL" clId="{71333F1E-E873-414A-9785-0987D9052744}" dt="2022-03-11T13:15:01.405" v="2553" actId="1076"/>
          <ac:picMkLst>
            <pc:docMk/>
            <pc:sldMk cId="2289957871" sldId="281"/>
            <ac:picMk id="4" creationId="{0B90D62E-52AE-4817-86E2-A2C9F30D112E}"/>
          </ac:picMkLst>
        </pc:picChg>
        <pc:picChg chg="add mod">
          <ac:chgData name="Bhumika Mistry" userId="35bb96b2-1845-4bef-9f4c-128c15c5a3b4" providerId="ADAL" clId="{71333F1E-E873-414A-9785-0987D9052744}" dt="2022-03-11T13:15:08.792" v="2555" actId="1076"/>
          <ac:picMkLst>
            <pc:docMk/>
            <pc:sldMk cId="2289957871" sldId="281"/>
            <ac:picMk id="5" creationId="{3535D401-ADA7-4CCF-9B84-54455B778703}"/>
          </ac:picMkLst>
        </pc:picChg>
      </pc:sldChg>
      <pc:sldChg chg="addSp delSp modSp new add del mod modNotesTx">
        <pc:chgData name="Bhumika Mistry" userId="35bb96b2-1845-4bef-9f4c-128c15c5a3b4" providerId="ADAL" clId="{71333F1E-E873-414A-9785-0987D9052744}" dt="2022-05-08T21:18:22.489" v="14808" actId="47"/>
        <pc:sldMkLst>
          <pc:docMk/>
          <pc:sldMk cId="3935519964" sldId="282"/>
        </pc:sldMkLst>
        <pc:spChg chg="mod">
          <ac:chgData name="Bhumika Mistry" userId="35bb96b2-1845-4bef-9f4c-128c15c5a3b4" providerId="ADAL" clId="{71333F1E-E873-414A-9785-0987D9052744}" dt="2022-04-06T13:36:36.347" v="3384" actId="20577"/>
          <ac:spMkLst>
            <pc:docMk/>
            <pc:sldMk cId="3935519964" sldId="282"/>
            <ac:spMk id="2" creationId="{D812ECB6-558C-409A-BEFC-B6728CE1472D}"/>
          </ac:spMkLst>
        </pc:spChg>
        <pc:spChg chg="del">
          <ac:chgData name="Bhumika Mistry" userId="35bb96b2-1845-4bef-9f4c-128c15c5a3b4" providerId="ADAL" clId="{71333F1E-E873-414A-9785-0987D9052744}" dt="2022-04-06T14:16:20.636" v="5689" actId="22"/>
          <ac:spMkLst>
            <pc:docMk/>
            <pc:sldMk cId="3935519964" sldId="282"/>
            <ac:spMk id="3" creationId="{A3FE9B31-114C-4472-BAE5-03C122296CD6}"/>
          </ac:spMkLst>
        </pc:spChg>
        <pc:picChg chg="add mod ord">
          <ac:chgData name="Bhumika Mistry" userId="35bb96b2-1845-4bef-9f4c-128c15c5a3b4" providerId="ADAL" clId="{71333F1E-E873-414A-9785-0987D9052744}" dt="2022-04-06T14:16:20.636" v="5689" actId="22"/>
          <ac:picMkLst>
            <pc:docMk/>
            <pc:sldMk cId="3935519964" sldId="282"/>
            <ac:picMk id="5" creationId="{1F3D5BFC-36AA-492F-9DF9-A3BA6793D7BF}"/>
          </ac:picMkLst>
        </pc:picChg>
      </pc:sldChg>
      <pc:sldChg chg="addSp delSp modSp new mod modShow modNotesTx">
        <pc:chgData name="Bhumika Mistry" userId="35bb96b2-1845-4bef-9f4c-128c15c5a3b4" providerId="ADAL" clId="{71333F1E-E873-414A-9785-0987D9052744}" dt="2022-05-10T15:23:30.905" v="18078" actId="729"/>
        <pc:sldMkLst>
          <pc:docMk/>
          <pc:sldMk cId="3996970136" sldId="283"/>
        </pc:sldMkLst>
        <pc:spChg chg="del">
          <ac:chgData name="Bhumika Mistry" userId="35bb96b2-1845-4bef-9f4c-128c15c5a3b4" providerId="ADAL" clId="{71333F1E-E873-414A-9785-0987D9052744}" dt="2022-04-06T13:42:35.764" v="3691" actId="478"/>
          <ac:spMkLst>
            <pc:docMk/>
            <pc:sldMk cId="3996970136" sldId="283"/>
            <ac:spMk id="2" creationId="{3108CDE9-3D32-49A0-B46A-D3781F219A3E}"/>
          </ac:spMkLst>
        </pc:spChg>
        <pc:spChg chg="del">
          <ac:chgData name="Bhumika Mistry" userId="35bb96b2-1845-4bef-9f4c-128c15c5a3b4" providerId="ADAL" clId="{71333F1E-E873-414A-9785-0987D9052744}" dt="2022-04-06T13:42:35.764" v="3691" actId="478"/>
          <ac:spMkLst>
            <pc:docMk/>
            <pc:sldMk cId="3996970136" sldId="283"/>
            <ac:spMk id="3" creationId="{68DC191E-EC4B-49BA-8B6E-D045CB475ECA}"/>
          </ac:spMkLst>
        </pc:spChg>
        <pc:spChg chg="add mod">
          <ac:chgData name="Bhumika Mistry" userId="35bb96b2-1845-4bef-9f4c-128c15c5a3b4" providerId="ADAL" clId="{71333F1E-E873-414A-9785-0987D9052744}" dt="2022-05-09T11:58:12.248" v="17198" actId="13926"/>
          <ac:spMkLst>
            <pc:docMk/>
            <pc:sldMk cId="3996970136" sldId="283"/>
            <ac:spMk id="8" creationId="{C82F2367-13F1-4B24-A114-D4236634A73D}"/>
          </ac:spMkLst>
        </pc:spChg>
        <pc:spChg chg="add mod">
          <ac:chgData name="Bhumika Mistry" userId="35bb96b2-1845-4bef-9f4c-128c15c5a3b4" providerId="ADAL" clId="{71333F1E-E873-414A-9785-0987D9052744}" dt="2022-05-10T15:22:48.961" v="18077" actId="13926"/>
          <ac:spMkLst>
            <pc:docMk/>
            <pc:sldMk cId="3996970136" sldId="283"/>
            <ac:spMk id="10" creationId="{F0101785-85E1-4265-B12F-8BB51B015B43}"/>
          </ac:spMkLst>
        </pc:spChg>
        <pc:spChg chg="add mod">
          <ac:chgData name="Bhumika Mistry" userId="35bb96b2-1845-4bef-9f4c-128c15c5a3b4" providerId="ADAL" clId="{71333F1E-E873-414A-9785-0987D9052744}" dt="2022-05-04T16:52:13.451" v="14051" actId="14100"/>
          <ac:spMkLst>
            <pc:docMk/>
            <pc:sldMk cId="3996970136" sldId="283"/>
            <ac:spMk id="11" creationId="{2617EBD0-73F4-4E9B-8684-99BFAAD34128}"/>
          </ac:spMkLst>
        </pc:spChg>
        <pc:spChg chg="add mod">
          <ac:chgData name="Bhumika Mistry" userId="35bb96b2-1845-4bef-9f4c-128c15c5a3b4" providerId="ADAL" clId="{71333F1E-E873-414A-9785-0987D9052744}" dt="2022-05-09T11:59:08.537" v="17234" actId="1076"/>
          <ac:spMkLst>
            <pc:docMk/>
            <pc:sldMk cId="3996970136" sldId="283"/>
            <ac:spMk id="12" creationId="{C607F303-96B7-433E-A3C5-D72151BD0ECB}"/>
          </ac:spMkLst>
        </pc:spChg>
        <pc:picChg chg="add mod">
          <ac:chgData name="Bhumika Mistry" userId="35bb96b2-1845-4bef-9f4c-128c15c5a3b4" providerId="ADAL" clId="{71333F1E-E873-414A-9785-0987D9052744}" dt="2022-04-06T14:06:46.579" v="5567" actId="1076"/>
          <ac:picMkLst>
            <pc:docMk/>
            <pc:sldMk cId="3996970136" sldId="283"/>
            <ac:picMk id="5" creationId="{B09FE338-4572-49BC-AAA8-EA804A1E48F8}"/>
          </ac:picMkLst>
        </pc:picChg>
        <pc:picChg chg="add mod">
          <ac:chgData name="Bhumika Mistry" userId="35bb96b2-1845-4bef-9f4c-128c15c5a3b4" providerId="ADAL" clId="{71333F1E-E873-414A-9785-0987D9052744}" dt="2022-04-06T14:06:08.911" v="5559" actId="1076"/>
          <ac:picMkLst>
            <pc:docMk/>
            <pc:sldMk cId="3996970136" sldId="283"/>
            <ac:picMk id="7" creationId="{9CC02D38-C81A-492E-A7A0-0BF61FBE8A08}"/>
          </ac:picMkLst>
        </pc:picChg>
        <pc:picChg chg="add mod">
          <ac:chgData name="Bhumika Mistry" userId="35bb96b2-1845-4bef-9f4c-128c15c5a3b4" providerId="ADAL" clId="{71333F1E-E873-414A-9785-0987D9052744}" dt="2022-04-06T14:06:12.217" v="5560" actId="1076"/>
          <ac:picMkLst>
            <pc:docMk/>
            <pc:sldMk cId="3996970136" sldId="283"/>
            <ac:picMk id="9" creationId="{E4701593-4C54-4484-BE83-474C7A3200F3}"/>
          </ac:picMkLst>
        </pc:picChg>
        <pc:cxnChg chg="add del mod">
          <ac:chgData name="Bhumika Mistry" userId="35bb96b2-1845-4bef-9f4c-128c15c5a3b4" providerId="ADAL" clId="{71333F1E-E873-414A-9785-0987D9052744}" dt="2022-04-13T23:06:30.947" v="5900" actId="478"/>
          <ac:cxnSpMkLst>
            <pc:docMk/>
            <pc:sldMk cId="3996970136" sldId="283"/>
            <ac:cxnSpMk id="11" creationId="{B6B6C047-ED32-4574-B966-41378E292742}"/>
          </ac:cxnSpMkLst>
        </pc:cxnChg>
      </pc:sldChg>
      <pc:sldChg chg="addSp delSp modSp new mod setBg modNotesTx">
        <pc:chgData name="Bhumika Mistry" userId="35bb96b2-1845-4bef-9f4c-128c15c5a3b4" providerId="ADAL" clId="{71333F1E-E873-414A-9785-0987D9052744}" dt="2022-05-10T20:13:59.546" v="18227" actId="113"/>
        <pc:sldMkLst>
          <pc:docMk/>
          <pc:sldMk cId="1167332886" sldId="284"/>
        </pc:sldMkLst>
        <pc:spChg chg="del">
          <ac:chgData name="Bhumika Mistry" userId="35bb96b2-1845-4bef-9f4c-128c15c5a3b4" providerId="ADAL" clId="{71333F1E-E873-414A-9785-0987D9052744}" dt="2022-04-06T13:56:24.308" v="4988" actId="478"/>
          <ac:spMkLst>
            <pc:docMk/>
            <pc:sldMk cId="1167332886" sldId="284"/>
            <ac:spMk id="2" creationId="{00E9DDBE-2C3F-4395-AEDE-0FAAD5F651AF}"/>
          </ac:spMkLst>
        </pc:spChg>
        <pc:spChg chg="del">
          <ac:chgData name="Bhumika Mistry" userId="35bb96b2-1845-4bef-9f4c-128c15c5a3b4" providerId="ADAL" clId="{71333F1E-E873-414A-9785-0987D9052744}" dt="2022-04-06T13:56:24.308" v="4988" actId="478"/>
          <ac:spMkLst>
            <pc:docMk/>
            <pc:sldMk cId="1167332886" sldId="284"/>
            <ac:spMk id="3" creationId="{4B7F9056-32D2-4F41-BF1D-EFA34E78A129}"/>
          </ac:spMkLst>
        </pc:spChg>
        <pc:spChg chg="add del">
          <ac:chgData name="Bhumika Mistry" userId="35bb96b2-1845-4bef-9f4c-128c15c5a3b4" providerId="ADAL" clId="{71333F1E-E873-414A-9785-0987D9052744}" dt="2022-04-06T13:57:55.498" v="5002" actId="26606"/>
          <ac:spMkLst>
            <pc:docMk/>
            <pc:sldMk cId="1167332886" sldId="284"/>
            <ac:spMk id="14" creationId="{799448F2-0E5B-42DA-B2D1-11A14E947BD4}"/>
          </ac:spMkLst>
        </pc:spChg>
        <pc:spChg chg="add del">
          <ac:chgData name="Bhumika Mistry" userId="35bb96b2-1845-4bef-9f4c-128c15c5a3b4" providerId="ADAL" clId="{71333F1E-E873-414A-9785-0987D9052744}" dt="2022-04-06T13:57:55.498" v="5002" actId="26606"/>
          <ac:spMkLst>
            <pc:docMk/>
            <pc:sldMk cId="1167332886" sldId="284"/>
            <ac:spMk id="16" creationId="{4E8A7552-20E1-4F34-ADAB-C1DB6634D47E}"/>
          </ac:spMkLst>
        </pc:spChg>
        <pc:picChg chg="add mod ord">
          <ac:chgData name="Bhumika Mistry" userId="35bb96b2-1845-4bef-9f4c-128c15c5a3b4" providerId="ADAL" clId="{71333F1E-E873-414A-9785-0987D9052744}" dt="2022-04-06T13:58:42.083" v="5024" actId="1076"/>
          <ac:picMkLst>
            <pc:docMk/>
            <pc:sldMk cId="1167332886" sldId="284"/>
            <ac:picMk id="5" creationId="{A951807F-3040-4F5D-A344-EE72CE3B453E}"/>
          </ac:picMkLst>
        </pc:picChg>
        <pc:picChg chg="add del mod ord modCrop">
          <ac:chgData name="Bhumika Mistry" userId="35bb96b2-1845-4bef-9f4c-128c15c5a3b4" providerId="ADAL" clId="{71333F1E-E873-414A-9785-0987D9052744}" dt="2022-04-06T13:58:00.512" v="5011" actId="478"/>
          <ac:picMkLst>
            <pc:docMk/>
            <pc:sldMk cId="1167332886" sldId="284"/>
            <ac:picMk id="7" creationId="{3D31DA3C-724F-4402-A3CA-5EC96D67B777}"/>
          </ac:picMkLst>
        </pc:picChg>
        <pc:picChg chg="add mod">
          <ac:chgData name="Bhumika Mistry" userId="35bb96b2-1845-4bef-9f4c-128c15c5a3b4" providerId="ADAL" clId="{71333F1E-E873-414A-9785-0987D9052744}" dt="2022-04-06T13:58:40.054" v="5023" actId="1076"/>
          <ac:picMkLst>
            <pc:docMk/>
            <pc:sldMk cId="1167332886" sldId="284"/>
            <ac:picMk id="9" creationId="{C559EECF-D903-40E1-829D-ECBEDFB28BEE}"/>
          </ac:picMkLst>
        </pc:picChg>
        <pc:picChg chg="add mod">
          <ac:chgData name="Bhumika Mistry" userId="35bb96b2-1845-4bef-9f4c-128c15c5a3b4" providerId="ADAL" clId="{71333F1E-E873-414A-9785-0987D9052744}" dt="2022-04-06T13:58:46.350" v="5025" actId="1076"/>
          <ac:picMkLst>
            <pc:docMk/>
            <pc:sldMk cId="1167332886" sldId="284"/>
            <ac:picMk id="11" creationId="{F7A9B35E-6B43-40BA-AC14-C8455795ADC1}"/>
          </ac:picMkLst>
        </pc:picChg>
        <pc:cxnChg chg="add del">
          <ac:chgData name="Bhumika Mistry" userId="35bb96b2-1845-4bef-9f4c-128c15c5a3b4" providerId="ADAL" clId="{71333F1E-E873-414A-9785-0987D9052744}" dt="2022-04-06T13:57:57.998" v="5010" actId="26606"/>
          <ac:cxnSpMkLst>
            <pc:docMk/>
            <pc:sldMk cId="1167332886" sldId="284"/>
            <ac:cxnSpMk id="18" creationId="{DCD67800-37AC-4E14-89B0-F79DCB3FB86D}"/>
          </ac:cxnSpMkLst>
        </pc:cxnChg>
        <pc:cxnChg chg="add del">
          <ac:chgData name="Bhumika Mistry" userId="35bb96b2-1845-4bef-9f4c-128c15c5a3b4" providerId="ADAL" clId="{71333F1E-E873-414A-9785-0987D9052744}" dt="2022-04-06T13:57:57.998" v="5010" actId="26606"/>
          <ac:cxnSpMkLst>
            <pc:docMk/>
            <pc:sldMk cId="1167332886" sldId="284"/>
            <ac:cxnSpMk id="19" creationId="{20F1788F-A5AE-4188-8274-F7F2E3833ECD}"/>
          </ac:cxnSpMkLst>
        </pc:cxnChg>
      </pc:sldChg>
      <pc:sldChg chg="new del modNotesTx">
        <pc:chgData name="Bhumika Mistry" userId="35bb96b2-1845-4bef-9f4c-128c15c5a3b4" providerId="ADAL" clId="{71333F1E-E873-414A-9785-0987D9052744}" dt="2022-04-15T11:55:49.404" v="6122" actId="47"/>
        <pc:sldMkLst>
          <pc:docMk/>
          <pc:sldMk cId="2085292046" sldId="285"/>
        </pc:sldMkLst>
      </pc:sldChg>
      <pc:sldChg chg="addSp delSp modSp mod ord modNotesTx">
        <pc:chgData name="Bhumika Mistry" userId="35bb96b2-1845-4bef-9f4c-128c15c5a3b4" providerId="ADAL" clId="{71333F1E-E873-414A-9785-0987D9052744}" dt="2022-05-09T11:50:31.320" v="17197"/>
        <pc:sldMkLst>
          <pc:docMk/>
          <pc:sldMk cId="2530687738" sldId="286"/>
        </pc:sldMkLst>
        <pc:spChg chg="mod">
          <ac:chgData name="Bhumika Mistry" userId="35bb96b2-1845-4bef-9f4c-128c15c5a3b4" providerId="ADAL" clId="{71333F1E-E873-414A-9785-0987D9052744}" dt="2022-05-04T16:35:03.107" v="13557" actId="255"/>
          <ac:spMkLst>
            <pc:docMk/>
            <pc:sldMk cId="2530687738" sldId="286"/>
            <ac:spMk id="3" creationId="{A35B10C0-9AF2-45D3-A202-D48D62303923}"/>
          </ac:spMkLst>
        </pc:spChg>
        <pc:spChg chg="del">
          <ac:chgData name="Bhumika Mistry" userId="35bb96b2-1845-4bef-9f4c-128c15c5a3b4" providerId="ADAL" clId="{71333F1E-E873-414A-9785-0987D9052744}" dt="2022-04-19T20:57:46.677" v="7439" actId="478"/>
          <ac:spMkLst>
            <pc:docMk/>
            <pc:sldMk cId="2530687738" sldId="286"/>
            <ac:spMk id="5" creationId="{7B869186-830A-C442-EE51-DE6AE2433D65}"/>
          </ac:spMkLst>
        </pc:spChg>
        <pc:picChg chg="add del mod">
          <ac:chgData name="Bhumika Mistry" userId="35bb96b2-1845-4bef-9f4c-128c15c5a3b4" providerId="ADAL" clId="{71333F1E-E873-414A-9785-0987D9052744}" dt="2022-05-08T21:26:52.464" v="15329" actId="478"/>
          <ac:picMkLst>
            <pc:docMk/>
            <pc:sldMk cId="2530687738" sldId="286"/>
            <ac:picMk id="5" creationId="{DAB48840-58C5-4DF9-956C-2B7D13743318}"/>
          </ac:picMkLst>
        </pc:picChg>
        <pc:picChg chg="add mod modCrop">
          <ac:chgData name="Bhumika Mistry" userId="35bb96b2-1845-4bef-9f4c-128c15c5a3b4" providerId="ADAL" clId="{71333F1E-E873-414A-9785-0987D9052744}" dt="2022-04-19T20:58:18.031" v="7445" actId="1076"/>
          <ac:picMkLst>
            <pc:docMk/>
            <pc:sldMk cId="2530687738" sldId="286"/>
            <ac:picMk id="6" creationId="{3AFC60A7-698A-4D0C-BD83-00F1BACC6C30}"/>
          </ac:picMkLst>
        </pc:picChg>
        <pc:picChg chg="add mod">
          <ac:chgData name="Bhumika Mistry" userId="35bb96b2-1845-4bef-9f4c-128c15c5a3b4" providerId="ADAL" clId="{71333F1E-E873-414A-9785-0987D9052744}" dt="2022-05-08T21:27:10.871" v="15336" actId="1076"/>
          <ac:picMkLst>
            <pc:docMk/>
            <pc:sldMk cId="2530687738" sldId="286"/>
            <ac:picMk id="7" creationId="{94B042FA-C020-4B5A-9CAC-C04BCADE33FB}"/>
          </ac:picMkLst>
        </pc:picChg>
      </pc:sldChg>
      <pc:sldChg chg="new del">
        <pc:chgData name="Bhumika Mistry" userId="35bb96b2-1845-4bef-9f4c-128c15c5a3b4" providerId="ADAL" clId="{71333F1E-E873-414A-9785-0987D9052744}" dt="2022-04-13T22:49:00.863" v="5895" actId="680"/>
        <pc:sldMkLst>
          <pc:docMk/>
          <pc:sldMk cId="3108236564" sldId="286"/>
        </pc:sldMkLst>
      </pc:sldChg>
      <pc:sldChg chg="modSp mod modNotesTx">
        <pc:chgData name="Bhumika Mistry" userId="35bb96b2-1845-4bef-9f4c-128c15c5a3b4" providerId="ADAL" clId="{71333F1E-E873-414A-9785-0987D9052744}" dt="2022-05-11T15:36:24.989" v="18383" actId="20577"/>
        <pc:sldMkLst>
          <pc:docMk/>
          <pc:sldMk cId="2436029862" sldId="287"/>
        </pc:sldMkLst>
        <pc:spChg chg="mod">
          <ac:chgData name="Bhumika Mistry" userId="35bb96b2-1845-4bef-9f4c-128c15c5a3b4" providerId="ADAL" clId="{71333F1E-E873-414A-9785-0987D9052744}" dt="2022-05-10T15:17:00.081" v="18054" actId="20577"/>
          <ac:spMkLst>
            <pc:docMk/>
            <pc:sldMk cId="2436029862" sldId="287"/>
            <ac:spMk id="3" creationId="{774F79C1-01B4-4F3D-ADA3-04CB4CB47440}"/>
          </ac:spMkLst>
        </pc:spChg>
      </pc:sldChg>
      <pc:sldChg chg="addSp delSp modSp mod ord modShow modNotesTx">
        <pc:chgData name="Bhumika Mistry" userId="35bb96b2-1845-4bef-9f4c-128c15c5a3b4" providerId="ADAL" clId="{71333F1E-E873-414A-9785-0987D9052744}" dt="2022-04-20T09:21:57.291" v="9650" actId="729"/>
        <pc:sldMkLst>
          <pc:docMk/>
          <pc:sldMk cId="699281396" sldId="288"/>
        </pc:sldMkLst>
        <pc:picChg chg="add del mod">
          <ac:chgData name="Bhumika Mistry" userId="35bb96b2-1845-4bef-9f4c-128c15c5a3b4" providerId="ADAL" clId="{71333F1E-E873-414A-9785-0987D9052744}" dt="2022-04-20T09:18:55.122" v="9635" actId="478"/>
          <ac:picMkLst>
            <pc:docMk/>
            <pc:sldMk cId="699281396" sldId="288"/>
            <ac:picMk id="3" creationId="{034B028B-697F-4942-987B-C35470EBBD1E}"/>
          </ac:picMkLst>
        </pc:picChg>
        <pc:picChg chg="mod">
          <ac:chgData name="Bhumika Mistry" userId="35bb96b2-1845-4bef-9f4c-128c15c5a3b4" providerId="ADAL" clId="{71333F1E-E873-414A-9785-0987D9052744}" dt="2022-04-20T09:17:48.365" v="9620" actId="1076"/>
          <ac:picMkLst>
            <pc:docMk/>
            <pc:sldMk cId="699281396" sldId="288"/>
            <ac:picMk id="12" creationId="{8D795020-DB11-46EF-864F-B75BFDE7ED1F}"/>
          </ac:picMkLst>
        </pc:picChg>
        <pc:picChg chg="add del mod modCrop">
          <ac:chgData name="Bhumika Mistry" userId="35bb96b2-1845-4bef-9f4c-128c15c5a3b4" providerId="ADAL" clId="{71333F1E-E873-414A-9785-0987D9052744}" dt="2022-04-20T09:18:55.923" v="9637"/>
          <ac:picMkLst>
            <pc:docMk/>
            <pc:sldMk cId="699281396" sldId="288"/>
            <ac:picMk id="13" creationId="{0650ECC7-45C8-4C74-A421-8EF005EF59FB}"/>
          </ac:picMkLst>
        </pc:picChg>
        <pc:cxnChg chg="add mod">
          <ac:chgData name="Bhumika Mistry" userId="35bb96b2-1845-4bef-9f4c-128c15c5a3b4" providerId="ADAL" clId="{71333F1E-E873-414A-9785-0987D9052744}" dt="2022-04-20T09:17:46.418" v="9619" actId="1582"/>
          <ac:cxnSpMkLst>
            <pc:docMk/>
            <pc:sldMk cId="699281396" sldId="288"/>
            <ac:cxnSpMk id="4" creationId="{CA634668-B9E8-4E7A-9F6F-75720D976EA4}"/>
          </ac:cxnSpMkLst>
        </pc:cxnChg>
      </pc:sldChg>
      <pc:sldChg chg="addSp delSp modSp mod modNotesTx">
        <pc:chgData name="Bhumika Mistry" userId="35bb96b2-1845-4bef-9f4c-128c15c5a3b4" providerId="ADAL" clId="{71333F1E-E873-414A-9785-0987D9052744}" dt="2022-05-10T15:34:07.495" v="18093" actId="478"/>
        <pc:sldMkLst>
          <pc:docMk/>
          <pc:sldMk cId="190714025" sldId="289"/>
        </pc:sldMkLst>
        <pc:spChg chg="add mod">
          <ac:chgData name="Bhumika Mistry" userId="35bb96b2-1845-4bef-9f4c-128c15c5a3b4" providerId="ADAL" clId="{71333F1E-E873-414A-9785-0987D9052744}" dt="2022-04-18T22:08:22.159" v="6414" actId="14100"/>
          <ac:spMkLst>
            <pc:docMk/>
            <pc:sldMk cId="190714025" sldId="289"/>
            <ac:spMk id="10" creationId="{36680A9A-9143-476C-9874-5E48462F395C}"/>
          </ac:spMkLst>
        </pc:spChg>
        <pc:spChg chg="add mod">
          <ac:chgData name="Bhumika Mistry" userId="35bb96b2-1845-4bef-9f4c-128c15c5a3b4" providerId="ADAL" clId="{71333F1E-E873-414A-9785-0987D9052744}" dt="2022-04-18T22:47:42.062" v="7077" actId="1076"/>
          <ac:spMkLst>
            <pc:docMk/>
            <pc:sldMk cId="190714025" sldId="289"/>
            <ac:spMk id="11" creationId="{3FFBD3A5-168B-46C2-9CD5-2629A37BCB93}"/>
          </ac:spMkLst>
        </pc:spChg>
        <pc:spChg chg="add mod">
          <ac:chgData name="Bhumika Mistry" userId="35bb96b2-1845-4bef-9f4c-128c15c5a3b4" providerId="ADAL" clId="{71333F1E-E873-414A-9785-0987D9052744}" dt="2022-04-18T22:15:17.576" v="6435" actId="208"/>
          <ac:spMkLst>
            <pc:docMk/>
            <pc:sldMk cId="190714025" sldId="289"/>
            <ac:spMk id="16" creationId="{4410527E-A115-4079-AB90-8D66234C5E26}"/>
          </ac:spMkLst>
        </pc:spChg>
        <pc:spChg chg="add mod">
          <ac:chgData name="Bhumika Mistry" userId="35bb96b2-1845-4bef-9f4c-128c15c5a3b4" providerId="ADAL" clId="{71333F1E-E873-414A-9785-0987D9052744}" dt="2022-04-18T22:47:25.367" v="7073" actId="164"/>
          <ac:spMkLst>
            <pc:docMk/>
            <pc:sldMk cId="190714025" sldId="289"/>
            <ac:spMk id="17" creationId="{7A25415A-4FEF-413C-9B33-F6FB3D08E4CB}"/>
          </ac:spMkLst>
        </pc:spChg>
        <pc:spChg chg="add mod">
          <ac:chgData name="Bhumika Mistry" userId="35bb96b2-1845-4bef-9f4c-128c15c5a3b4" providerId="ADAL" clId="{71333F1E-E873-414A-9785-0987D9052744}" dt="2022-04-18T22:47:25.367" v="7073" actId="164"/>
          <ac:spMkLst>
            <pc:docMk/>
            <pc:sldMk cId="190714025" sldId="289"/>
            <ac:spMk id="18" creationId="{3B12669F-6C33-4FEA-9897-156F6232446A}"/>
          </ac:spMkLst>
        </pc:spChg>
        <pc:spChg chg="add mod">
          <ac:chgData name="Bhumika Mistry" userId="35bb96b2-1845-4bef-9f4c-128c15c5a3b4" providerId="ADAL" clId="{71333F1E-E873-414A-9785-0987D9052744}" dt="2022-04-18T22:16:26.668" v="6446" actId="208"/>
          <ac:spMkLst>
            <pc:docMk/>
            <pc:sldMk cId="190714025" sldId="289"/>
            <ac:spMk id="19" creationId="{91F0FC6A-323E-47D0-8C7B-6F185DAC2F57}"/>
          </ac:spMkLst>
        </pc:spChg>
        <pc:spChg chg="add mod">
          <ac:chgData name="Bhumika Mistry" userId="35bb96b2-1845-4bef-9f4c-128c15c5a3b4" providerId="ADAL" clId="{71333F1E-E873-414A-9785-0987D9052744}" dt="2022-04-19T21:12:29.720" v="7841" actId="14100"/>
          <ac:spMkLst>
            <pc:docMk/>
            <pc:sldMk cId="190714025" sldId="289"/>
            <ac:spMk id="20" creationId="{EE5213FE-B409-4D04-AE9B-F2A9DF1BB65A}"/>
          </ac:spMkLst>
        </pc:spChg>
        <pc:spChg chg="add mod">
          <ac:chgData name="Bhumika Mistry" userId="35bb96b2-1845-4bef-9f4c-128c15c5a3b4" providerId="ADAL" clId="{71333F1E-E873-414A-9785-0987D9052744}" dt="2022-04-18T22:20:28.296" v="6591" actId="14100"/>
          <ac:spMkLst>
            <pc:docMk/>
            <pc:sldMk cId="190714025" sldId="289"/>
            <ac:spMk id="21" creationId="{6C9FFB89-6368-450B-8338-1E6603CF323F}"/>
          </ac:spMkLst>
        </pc:spChg>
        <pc:spChg chg="add mod">
          <ac:chgData name="Bhumika Mistry" userId="35bb96b2-1845-4bef-9f4c-128c15c5a3b4" providerId="ADAL" clId="{71333F1E-E873-414A-9785-0987D9052744}" dt="2022-04-18T22:23:50.184" v="6754" actId="20577"/>
          <ac:spMkLst>
            <pc:docMk/>
            <pc:sldMk cId="190714025" sldId="289"/>
            <ac:spMk id="22" creationId="{5A5229EF-4BB5-4595-8D73-56C814441F85}"/>
          </ac:spMkLst>
        </pc:spChg>
        <pc:spChg chg="add mod">
          <ac:chgData name="Bhumika Mistry" userId="35bb96b2-1845-4bef-9f4c-128c15c5a3b4" providerId="ADAL" clId="{71333F1E-E873-414A-9785-0987D9052744}" dt="2022-04-18T22:22:41.134" v="6673" actId="1076"/>
          <ac:spMkLst>
            <pc:docMk/>
            <pc:sldMk cId="190714025" sldId="289"/>
            <ac:spMk id="23" creationId="{6FC3A416-173A-43A8-98AD-0359E189F6F3}"/>
          </ac:spMkLst>
        </pc:spChg>
        <pc:spChg chg="add mod">
          <ac:chgData name="Bhumika Mistry" userId="35bb96b2-1845-4bef-9f4c-128c15c5a3b4" providerId="ADAL" clId="{71333F1E-E873-414A-9785-0987D9052744}" dt="2022-04-18T22:30:49.629" v="6904" actId="20577"/>
          <ac:spMkLst>
            <pc:docMk/>
            <pc:sldMk cId="190714025" sldId="289"/>
            <ac:spMk id="27" creationId="{3C51BA5E-416B-48B0-8568-CF99475D4273}"/>
          </ac:spMkLst>
        </pc:spChg>
        <pc:spChg chg="add mod">
          <ac:chgData name="Bhumika Mistry" userId="35bb96b2-1845-4bef-9f4c-128c15c5a3b4" providerId="ADAL" clId="{71333F1E-E873-414A-9785-0987D9052744}" dt="2022-04-18T22:28:18.358" v="6880" actId="1076"/>
          <ac:spMkLst>
            <pc:docMk/>
            <pc:sldMk cId="190714025" sldId="289"/>
            <ac:spMk id="28" creationId="{41906496-25B3-4059-A5B3-04C93044FF41}"/>
          </ac:spMkLst>
        </pc:spChg>
        <pc:spChg chg="add del mod">
          <ac:chgData name="Bhumika Mistry" userId="35bb96b2-1845-4bef-9f4c-128c15c5a3b4" providerId="ADAL" clId="{71333F1E-E873-414A-9785-0987D9052744}" dt="2022-04-18T22:28:41.437" v="6883" actId="478"/>
          <ac:spMkLst>
            <pc:docMk/>
            <pc:sldMk cId="190714025" sldId="289"/>
            <ac:spMk id="29" creationId="{678556AE-457E-4934-82D1-0A10E170667B}"/>
          </ac:spMkLst>
        </pc:spChg>
        <pc:spChg chg="add del mod">
          <ac:chgData name="Bhumika Mistry" userId="35bb96b2-1845-4bef-9f4c-128c15c5a3b4" providerId="ADAL" clId="{71333F1E-E873-414A-9785-0987D9052744}" dt="2022-04-19T21:11:50.248" v="7703"/>
          <ac:spMkLst>
            <pc:docMk/>
            <pc:sldMk cId="190714025" sldId="289"/>
            <ac:spMk id="32" creationId="{393379F5-B3E3-42DC-9639-6C00A6345D7F}"/>
          </ac:spMkLst>
        </pc:spChg>
        <pc:spChg chg="add mod">
          <ac:chgData name="Bhumika Mistry" userId="35bb96b2-1845-4bef-9f4c-128c15c5a3b4" providerId="ADAL" clId="{71333F1E-E873-414A-9785-0987D9052744}" dt="2022-04-18T22:33:14.407" v="6913" actId="208"/>
          <ac:spMkLst>
            <pc:docMk/>
            <pc:sldMk cId="190714025" sldId="289"/>
            <ac:spMk id="33" creationId="{7A49E662-CB92-4F95-989F-D5ED721ACB1E}"/>
          </ac:spMkLst>
        </pc:spChg>
        <pc:spChg chg="add mod">
          <ac:chgData name="Bhumika Mistry" userId="35bb96b2-1845-4bef-9f4c-128c15c5a3b4" providerId="ADAL" clId="{71333F1E-E873-414A-9785-0987D9052744}" dt="2022-04-18T22:33:14.407" v="6913" actId="208"/>
          <ac:spMkLst>
            <pc:docMk/>
            <pc:sldMk cId="190714025" sldId="289"/>
            <ac:spMk id="34" creationId="{58AC0479-D174-4A22-B75A-59CC1D395B49}"/>
          </ac:spMkLst>
        </pc:spChg>
        <pc:spChg chg="add mod">
          <ac:chgData name="Bhumika Mistry" userId="35bb96b2-1845-4bef-9f4c-128c15c5a3b4" providerId="ADAL" clId="{71333F1E-E873-414A-9785-0987D9052744}" dt="2022-04-19T21:12:48.660" v="7928" actId="14100"/>
          <ac:spMkLst>
            <pc:docMk/>
            <pc:sldMk cId="190714025" sldId="289"/>
            <ac:spMk id="35" creationId="{3B8570BA-FD4D-4223-9B02-BA446A9E2B0C}"/>
          </ac:spMkLst>
        </pc:spChg>
        <pc:spChg chg="add del mod">
          <ac:chgData name="Bhumika Mistry" userId="35bb96b2-1845-4bef-9f4c-128c15c5a3b4" providerId="ADAL" clId="{71333F1E-E873-414A-9785-0987D9052744}" dt="2022-05-10T15:34:07.495" v="18093" actId="478"/>
          <ac:spMkLst>
            <pc:docMk/>
            <pc:sldMk cId="190714025" sldId="289"/>
            <ac:spMk id="36" creationId="{2180704C-CE19-40E4-BF73-EB14589A58FD}"/>
          </ac:spMkLst>
        </pc:spChg>
        <pc:spChg chg="add mod">
          <ac:chgData name="Bhumika Mistry" userId="35bb96b2-1845-4bef-9f4c-128c15c5a3b4" providerId="ADAL" clId="{71333F1E-E873-414A-9785-0987D9052744}" dt="2022-04-18T22:32:40.511" v="6910" actId="208"/>
          <ac:spMkLst>
            <pc:docMk/>
            <pc:sldMk cId="190714025" sldId="289"/>
            <ac:spMk id="39" creationId="{18D1DFB6-1BEA-4E18-9529-DF430EC44CA8}"/>
          </ac:spMkLst>
        </pc:spChg>
        <pc:spChg chg="add mod">
          <ac:chgData name="Bhumika Mistry" userId="35bb96b2-1845-4bef-9f4c-128c15c5a3b4" providerId="ADAL" clId="{71333F1E-E873-414A-9785-0987D9052744}" dt="2022-04-18T22:33:28.141" v="6916" actId="14100"/>
          <ac:spMkLst>
            <pc:docMk/>
            <pc:sldMk cId="190714025" sldId="289"/>
            <ac:spMk id="41" creationId="{80A46F9A-FF3C-4A6C-8909-42B37070253F}"/>
          </ac:spMkLst>
        </pc:spChg>
        <pc:spChg chg="add mod">
          <ac:chgData name="Bhumika Mistry" userId="35bb96b2-1845-4bef-9f4c-128c15c5a3b4" providerId="ADAL" clId="{71333F1E-E873-414A-9785-0987D9052744}" dt="2022-04-18T22:39:16.103" v="6981" actId="14100"/>
          <ac:spMkLst>
            <pc:docMk/>
            <pc:sldMk cId="190714025" sldId="289"/>
            <ac:spMk id="53" creationId="{ABC23090-5A22-4453-9B69-F60259DB3D05}"/>
          </ac:spMkLst>
        </pc:spChg>
        <pc:spChg chg="add mod">
          <ac:chgData name="Bhumika Mistry" userId="35bb96b2-1845-4bef-9f4c-128c15c5a3b4" providerId="ADAL" clId="{71333F1E-E873-414A-9785-0987D9052744}" dt="2022-04-18T22:40:02.814" v="7011" actId="1076"/>
          <ac:spMkLst>
            <pc:docMk/>
            <pc:sldMk cId="190714025" sldId="289"/>
            <ac:spMk id="54" creationId="{519D0452-C164-4B52-9C26-8E889417E664}"/>
          </ac:spMkLst>
        </pc:spChg>
        <pc:spChg chg="add mod">
          <ac:chgData name="Bhumika Mistry" userId="35bb96b2-1845-4bef-9f4c-128c15c5a3b4" providerId="ADAL" clId="{71333F1E-E873-414A-9785-0987D9052744}" dt="2022-04-18T22:41:00.929" v="7032" actId="1076"/>
          <ac:spMkLst>
            <pc:docMk/>
            <pc:sldMk cId="190714025" sldId="289"/>
            <ac:spMk id="55" creationId="{5609AE93-F53D-4985-8A14-43930FBCBA42}"/>
          </ac:spMkLst>
        </pc:spChg>
        <pc:spChg chg="add mod">
          <ac:chgData name="Bhumika Mistry" userId="35bb96b2-1845-4bef-9f4c-128c15c5a3b4" providerId="ADAL" clId="{71333F1E-E873-414A-9785-0987D9052744}" dt="2022-04-18T22:41:08.332" v="7049" actId="20577"/>
          <ac:spMkLst>
            <pc:docMk/>
            <pc:sldMk cId="190714025" sldId="289"/>
            <ac:spMk id="56" creationId="{4315C9F2-D5C5-47FF-B673-096A998BF557}"/>
          </ac:spMkLst>
        </pc:spChg>
        <pc:spChg chg="add mod">
          <ac:chgData name="Bhumika Mistry" userId="35bb96b2-1845-4bef-9f4c-128c15c5a3b4" providerId="ADAL" clId="{71333F1E-E873-414A-9785-0987D9052744}" dt="2022-04-19T21:12:31.970" v="7846" actId="1036"/>
          <ac:spMkLst>
            <pc:docMk/>
            <pc:sldMk cId="190714025" sldId="289"/>
            <ac:spMk id="57" creationId="{2BC240AB-A193-423B-BD04-D0CF5761B942}"/>
          </ac:spMkLst>
        </pc:spChg>
        <pc:grpChg chg="add mod">
          <ac:chgData name="Bhumika Mistry" userId="35bb96b2-1845-4bef-9f4c-128c15c5a3b4" providerId="ADAL" clId="{71333F1E-E873-414A-9785-0987D9052744}" dt="2022-04-18T22:47:38.359" v="7076" actId="1076"/>
          <ac:grpSpMkLst>
            <pc:docMk/>
            <pc:sldMk cId="190714025" sldId="289"/>
            <ac:grpSpMk id="60" creationId="{A24A5450-D5A0-41F0-AF0C-4F6A533FBB27}"/>
          </ac:grpSpMkLst>
        </pc:grpChg>
        <pc:picChg chg="add mod ord modCrop">
          <ac:chgData name="Bhumika Mistry" userId="35bb96b2-1845-4bef-9f4c-128c15c5a3b4" providerId="ADAL" clId="{71333F1E-E873-414A-9785-0987D9052744}" dt="2022-04-19T21:12:02.080" v="7723" actId="167"/>
          <ac:picMkLst>
            <pc:docMk/>
            <pc:sldMk cId="190714025" sldId="289"/>
            <ac:picMk id="3" creationId="{5AB86B40-3E08-4C28-A4CA-FDF4BF416A9D}"/>
          </ac:picMkLst>
        </pc:picChg>
        <pc:picChg chg="add del mod modCrop">
          <ac:chgData name="Bhumika Mistry" userId="35bb96b2-1845-4bef-9f4c-128c15c5a3b4" providerId="ADAL" clId="{71333F1E-E873-414A-9785-0987D9052744}" dt="2022-04-18T22:25:16.261" v="6764" actId="478"/>
          <ac:picMkLst>
            <pc:docMk/>
            <pc:sldMk cId="190714025" sldId="289"/>
            <ac:picMk id="4" creationId="{1E467213-128F-43DE-95DE-0024689B2A26}"/>
          </ac:picMkLst>
        </pc:picChg>
        <pc:picChg chg="add del mod">
          <ac:chgData name="Bhumika Mistry" userId="35bb96b2-1845-4bef-9f4c-128c15c5a3b4" providerId="ADAL" clId="{71333F1E-E873-414A-9785-0987D9052744}" dt="2022-04-18T22:47:04.506" v="7069" actId="21"/>
          <ac:picMkLst>
            <pc:docMk/>
            <pc:sldMk cId="190714025" sldId="289"/>
            <ac:picMk id="6" creationId="{7D8D0F00-EB80-427D-B425-A67B15F7096C}"/>
          </ac:picMkLst>
        </pc:picChg>
        <pc:picChg chg="add del mod">
          <ac:chgData name="Bhumika Mistry" userId="35bb96b2-1845-4bef-9f4c-128c15c5a3b4" providerId="ADAL" clId="{71333F1E-E873-414A-9785-0987D9052744}" dt="2022-04-18T22:41:57.190" v="7058" actId="478"/>
          <ac:picMkLst>
            <pc:docMk/>
            <pc:sldMk cId="190714025" sldId="289"/>
            <ac:picMk id="8" creationId="{F1102149-A65F-476F-BAE0-6571D40FF770}"/>
          </ac:picMkLst>
        </pc:picChg>
        <pc:picChg chg="add del mod">
          <ac:chgData name="Bhumika Mistry" userId="35bb96b2-1845-4bef-9f4c-128c15c5a3b4" providerId="ADAL" clId="{71333F1E-E873-414A-9785-0987D9052744}" dt="2022-04-18T22:03:21.199" v="6145" actId="478"/>
          <ac:picMkLst>
            <pc:docMk/>
            <pc:sldMk cId="190714025" sldId="289"/>
            <ac:picMk id="9" creationId="{DF9459CA-F008-4E3A-9288-577145AACC23}"/>
          </ac:picMkLst>
        </pc:picChg>
        <pc:picChg chg="add del mod">
          <ac:chgData name="Bhumika Mistry" userId="35bb96b2-1845-4bef-9f4c-128c15c5a3b4" providerId="ADAL" clId="{71333F1E-E873-414A-9785-0987D9052744}" dt="2022-04-18T22:14:13.743" v="6421" actId="478"/>
          <ac:picMkLst>
            <pc:docMk/>
            <pc:sldMk cId="190714025" sldId="289"/>
            <ac:picMk id="13" creationId="{46C29E18-9FAF-4FA8-886B-54B750DA0688}"/>
          </ac:picMkLst>
        </pc:picChg>
        <pc:picChg chg="add del mod">
          <ac:chgData name="Bhumika Mistry" userId="35bb96b2-1845-4bef-9f4c-128c15c5a3b4" providerId="ADAL" clId="{71333F1E-E873-414A-9785-0987D9052744}" dt="2022-04-18T22:45:58.104" v="7060" actId="478"/>
          <ac:picMkLst>
            <pc:docMk/>
            <pc:sldMk cId="190714025" sldId="289"/>
            <ac:picMk id="15" creationId="{ECFBDEF6-39F2-4553-AA37-4E984055D6D6}"/>
          </ac:picMkLst>
        </pc:picChg>
        <pc:picChg chg="add mod">
          <ac:chgData name="Bhumika Mistry" userId="35bb96b2-1845-4bef-9f4c-128c15c5a3b4" providerId="ADAL" clId="{71333F1E-E873-414A-9785-0987D9052744}" dt="2022-05-04T15:02:30.099" v="12945" actId="14100"/>
          <ac:picMkLst>
            <pc:docMk/>
            <pc:sldMk cId="190714025" sldId="289"/>
            <ac:picMk id="47" creationId="{CDC682EA-63B6-4B5F-89BA-4253F0E1ADE4}"/>
          </ac:picMkLst>
        </pc:picChg>
        <pc:picChg chg="add mod ord">
          <ac:chgData name="Bhumika Mistry" userId="35bb96b2-1845-4bef-9f4c-128c15c5a3b4" providerId="ADAL" clId="{71333F1E-E873-414A-9785-0987D9052744}" dt="2022-04-18T22:47:25.367" v="7073" actId="164"/>
          <ac:picMkLst>
            <pc:docMk/>
            <pc:sldMk cId="190714025" sldId="289"/>
            <ac:picMk id="59" creationId="{52BEF057-E3BF-4FDA-8454-831A6E00D95A}"/>
          </ac:picMkLst>
        </pc:picChg>
        <pc:cxnChg chg="add mod">
          <ac:chgData name="Bhumika Mistry" userId="35bb96b2-1845-4bef-9f4c-128c15c5a3b4" providerId="ADAL" clId="{71333F1E-E873-414A-9785-0987D9052744}" dt="2022-05-09T12:08:33.172" v="17254" actId="14100"/>
          <ac:cxnSpMkLst>
            <pc:docMk/>
            <pc:sldMk cId="190714025" sldId="289"/>
            <ac:cxnSpMk id="25" creationId="{14E242A4-187E-4083-9B1A-C5AA720C4509}"/>
          </ac:cxnSpMkLst>
        </pc:cxnChg>
        <pc:cxnChg chg="add mod">
          <ac:chgData name="Bhumika Mistry" userId="35bb96b2-1845-4bef-9f4c-128c15c5a3b4" providerId="ADAL" clId="{71333F1E-E873-414A-9785-0987D9052744}" dt="2022-04-18T22:34:06.296" v="6923" actId="208"/>
          <ac:cxnSpMkLst>
            <pc:docMk/>
            <pc:sldMk cId="190714025" sldId="289"/>
            <ac:cxnSpMk id="30" creationId="{C5F2E934-D095-4EE7-9923-71E2EDDFED50}"/>
          </ac:cxnSpMkLst>
        </pc:cxnChg>
        <pc:cxnChg chg="add mod">
          <ac:chgData name="Bhumika Mistry" userId="35bb96b2-1845-4bef-9f4c-128c15c5a3b4" providerId="ADAL" clId="{71333F1E-E873-414A-9785-0987D9052744}" dt="2022-04-19T21:12:29.757" v="7842" actId="1582"/>
          <ac:cxnSpMkLst>
            <pc:docMk/>
            <pc:sldMk cId="190714025" sldId="289"/>
            <ac:cxnSpMk id="37" creationId="{A596D0B4-AD96-4A1F-AD43-1AE098EE7C39}"/>
          </ac:cxnSpMkLst>
        </pc:cxnChg>
        <pc:cxnChg chg="add mod">
          <ac:chgData name="Bhumika Mistry" userId="35bb96b2-1845-4bef-9f4c-128c15c5a3b4" providerId="ADAL" clId="{71333F1E-E873-414A-9785-0987D9052744}" dt="2022-04-18T22:33:54.172" v="6922" actId="208"/>
          <ac:cxnSpMkLst>
            <pc:docMk/>
            <pc:sldMk cId="190714025" sldId="289"/>
            <ac:cxnSpMk id="42" creationId="{518ED488-B82B-40DF-ABCB-E25E5B33883E}"/>
          </ac:cxnSpMkLst>
        </pc:cxnChg>
        <pc:cxnChg chg="add mod">
          <ac:chgData name="Bhumika Mistry" userId="35bb96b2-1845-4bef-9f4c-128c15c5a3b4" providerId="ADAL" clId="{71333F1E-E873-414A-9785-0987D9052744}" dt="2022-05-04T15:02:30.099" v="12945" actId="14100"/>
          <ac:cxnSpMkLst>
            <pc:docMk/>
            <pc:sldMk cId="190714025" sldId="289"/>
            <ac:cxnSpMk id="48" creationId="{765D65AC-6917-4C27-8B2A-9AE76B610B20}"/>
          </ac:cxnSpMkLst>
        </pc:cxnChg>
      </pc:sldChg>
      <pc:sldChg chg="modSp mod modNotesTx">
        <pc:chgData name="Bhumika Mistry" userId="35bb96b2-1845-4bef-9f4c-128c15c5a3b4" providerId="ADAL" clId="{71333F1E-E873-414A-9785-0987D9052744}" dt="2022-05-10T15:41:13.387" v="18094" actId="113"/>
        <pc:sldMkLst>
          <pc:docMk/>
          <pc:sldMk cId="767984021" sldId="290"/>
        </pc:sldMkLst>
        <pc:spChg chg="mod">
          <ac:chgData name="Bhumika Mistry" userId="35bb96b2-1845-4bef-9f4c-128c15c5a3b4" providerId="ADAL" clId="{71333F1E-E873-414A-9785-0987D9052744}" dt="2022-04-18T22:03:44.621" v="6148" actId="20577"/>
          <ac:spMkLst>
            <pc:docMk/>
            <pc:sldMk cId="767984021" sldId="290"/>
            <ac:spMk id="2" creationId="{7F46BEDB-7989-464A-B721-E79D66EC3138}"/>
          </ac:spMkLst>
        </pc:spChg>
        <pc:spChg chg="mod">
          <ac:chgData name="Bhumika Mistry" userId="35bb96b2-1845-4bef-9f4c-128c15c5a3b4" providerId="ADAL" clId="{71333F1E-E873-414A-9785-0987D9052744}" dt="2022-05-10T15:41:13.387" v="18094" actId="113"/>
          <ac:spMkLst>
            <pc:docMk/>
            <pc:sldMk cId="767984021" sldId="290"/>
            <ac:spMk id="3" creationId="{5FFB6C80-4986-4307-8A9A-F702F406AA5E}"/>
          </ac:spMkLst>
        </pc:spChg>
      </pc:sldChg>
      <pc:sldChg chg="addSp delSp modSp mod">
        <pc:chgData name="Bhumika Mistry" userId="35bb96b2-1845-4bef-9f4c-128c15c5a3b4" providerId="ADAL" clId="{71333F1E-E873-414A-9785-0987D9052744}" dt="2022-05-10T20:23:16.682" v="18362" actId="14100"/>
        <pc:sldMkLst>
          <pc:docMk/>
          <pc:sldMk cId="1369856307" sldId="291"/>
        </pc:sldMkLst>
        <pc:spChg chg="del mod">
          <ac:chgData name="Bhumika Mistry" userId="35bb96b2-1845-4bef-9f4c-128c15c5a3b4" providerId="ADAL" clId="{71333F1E-E873-414A-9785-0987D9052744}" dt="2022-04-19T21:53:01.520" v="8376" actId="478"/>
          <ac:spMkLst>
            <pc:docMk/>
            <pc:sldMk cId="1369856307" sldId="291"/>
            <ac:spMk id="3" creationId="{B98ECEFB-3B34-4D2E-A669-80917015822F}"/>
          </ac:spMkLst>
        </pc:spChg>
        <pc:spChg chg="add mod">
          <ac:chgData name="Bhumika Mistry" userId="35bb96b2-1845-4bef-9f4c-128c15c5a3b4" providerId="ADAL" clId="{71333F1E-E873-414A-9785-0987D9052744}" dt="2022-05-10T20:22:56.918" v="18332" actId="1076"/>
          <ac:spMkLst>
            <pc:docMk/>
            <pc:sldMk cId="1369856307" sldId="291"/>
            <ac:spMk id="5" creationId="{E34131AA-6842-4D7D-A06B-A438FD453E53}"/>
          </ac:spMkLst>
        </pc:spChg>
        <pc:spChg chg="add del mod">
          <ac:chgData name="Bhumika Mistry" userId="35bb96b2-1845-4bef-9f4c-128c15c5a3b4" providerId="ADAL" clId="{71333F1E-E873-414A-9785-0987D9052744}" dt="2022-05-10T20:22:43.830" v="18328" actId="478"/>
          <ac:spMkLst>
            <pc:docMk/>
            <pc:sldMk cId="1369856307" sldId="291"/>
            <ac:spMk id="7" creationId="{68BBF067-57B3-4CB0-9C02-68DBA203018D}"/>
          </ac:spMkLst>
        </pc:spChg>
        <pc:spChg chg="add mod">
          <ac:chgData name="Bhumika Mistry" userId="35bb96b2-1845-4bef-9f4c-128c15c5a3b4" providerId="ADAL" clId="{71333F1E-E873-414A-9785-0987D9052744}" dt="2022-05-10T20:23:11.222" v="18361" actId="1035"/>
          <ac:spMkLst>
            <pc:docMk/>
            <pc:sldMk cId="1369856307" sldId="291"/>
            <ac:spMk id="8" creationId="{6ABCF2B7-32F0-4FE6-B42F-0962933D6E51}"/>
          </ac:spMkLst>
        </pc:spChg>
        <pc:spChg chg="add mod">
          <ac:chgData name="Bhumika Mistry" userId="35bb96b2-1845-4bef-9f4c-128c15c5a3b4" providerId="ADAL" clId="{71333F1E-E873-414A-9785-0987D9052744}" dt="2022-05-10T20:23:16.682" v="18362" actId="14100"/>
          <ac:spMkLst>
            <pc:docMk/>
            <pc:sldMk cId="1369856307" sldId="291"/>
            <ac:spMk id="9" creationId="{26779ECB-9EE5-492A-805E-99428C911258}"/>
          </ac:spMkLst>
        </pc:spChg>
        <pc:spChg chg="add mod">
          <ac:chgData name="Bhumika Mistry" userId="35bb96b2-1845-4bef-9f4c-128c15c5a3b4" providerId="ADAL" clId="{71333F1E-E873-414A-9785-0987D9052744}" dt="2022-05-10T20:22:28.063" v="18266" actId="1036"/>
          <ac:spMkLst>
            <pc:docMk/>
            <pc:sldMk cId="1369856307" sldId="291"/>
            <ac:spMk id="13" creationId="{A236CEDB-1274-4E1A-9394-414BBC5B40F0}"/>
          </ac:spMkLst>
        </pc:spChg>
        <pc:picChg chg="add mod">
          <ac:chgData name="Bhumika Mistry" userId="35bb96b2-1845-4bef-9f4c-128c15c5a3b4" providerId="ADAL" clId="{71333F1E-E873-414A-9785-0987D9052744}" dt="2022-05-10T20:23:11.222" v="18361" actId="1035"/>
          <ac:picMkLst>
            <pc:docMk/>
            <pc:sldMk cId="1369856307" sldId="291"/>
            <ac:picMk id="4" creationId="{D877D6E7-F233-4FEC-8885-6623605D64EB}"/>
          </ac:picMkLst>
        </pc:picChg>
        <pc:picChg chg="add mod">
          <ac:chgData name="Bhumika Mistry" userId="35bb96b2-1845-4bef-9f4c-128c15c5a3b4" providerId="ADAL" clId="{71333F1E-E873-414A-9785-0987D9052744}" dt="2022-05-10T20:22:28.063" v="18266" actId="1036"/>
          <ac:picMkLst>
            <pc:docMk/>
            <pc:sldMk cId="1369856307" sldId="291"/>
            <ac:picMk id="6" creationId="{92E85324-5730-47D6-9A65-50FDB0052205}"/>
          </ac:picMkLst>
        </pc:picChg>
        <pc:cxnChg chg="add mod">
          <ac:chgData name="Bhumika Mistry" userId="35bb96b2-1845-4bef-9f4c-128c15c5a3b4" providerId="ADAL" clId="{71333F1E-E873-414A-9785-0987D9052744}" dt="2022-05-10T20:23:11.222" v="18361" actId="1035"/>
          <ac:cxnSpMkLst>
            <pc:docMk/>
            <pc:sldMk cId="1369856307" sldId="291"/>
            <ac:cxnSpMk id="10" creationId="{15E8112A-4844-461E-A0D3-DE53699A448B}"/>
          </ac:cxnSpMkLst>
        </pc:cxnChg>
        <pc:cxnChg chg="add mod">
          <ac:chgData name="Bhumika Mistry" userId="35bb96b2-1845-4bef-9f4c-128c15c5a3b4" providerId="ADAL" clId="{71333F1E-E873-414A-9785-0987D9052744}" dt="2022-05-10T20:23:16.682" v="18362" actId="14100"/>
          <ac:cxnSpMkLst>
            <pc:docMk/>
            <pc:sldMk cId="1369856307" sldId="291"/>
            <ac:cxnSpMk id="11" creationId="{B8F2DFD2-B975-47F3-8D13-3917F1EE7DF0}"/>
          </ac:cxnSpMkLst>
        </pc:cxnChg>
        <pc:cxnChg chg="add mod">
          <ac:chgData name="Bhumika Mistry" userId="35bb96b2-1845-4bef-9f4c-128c15c5a3b4" providerId="ADAL" clId="{71333F1E-E873-414A-9785-0987D9052744}" dt="2022-05-10T20:22:28.063" v="18266" actId="1036"/>
          <ac:cxnSpMkLst>
            <pc:docMk/>
            <pc:sldMk cId="1369856307" sldId="291"/>
            <ac:cxnSpMk id="12" creationId="{DB34CBEB-ED5E-444C-9432-3E74A39A0D27}"/>
          </ac:cxnSpMkLst>
        </pc:cxnChg>
      </pc:sldChg>
      <pc:sldChg chg="addSp delSp modSp new mod modNotesTx">
        <pc:chgData name="Bhumika Mistry" userId="35bb96b2-1845-4bef-9f4c-128c15c5a3b4" providerId="ADAL" clId="{71333F1E-E873-414A-9785-0987D9052744}" dt="2022-05-09T12:29:22.081" v="17570" actId="20577"/>
        <pc:sldMkLst>
          <pc:docMk/>
          <pc:sldMk cId="426139749" sldId="293"/>
        </pc:sldMkLst>
        <pc:spChg chg="add del mod">
          <ac:chgData name="Bhumika Mistry" userId="35bb96b2-1845-4bef-9f4c-128c15c5a3b4" providerId="ADAL" clId="{71333F1E-E873-414A-9785-0987D9052744}" dt="2022-05-09T12:12:46.083" v="17259"/>
          <ac:spMkLst>
            <pc:docMk/>
            <pc:sldMk cId="426139749" sldId="293"/>
            <ac:spMk id="14" creationId="{AC6C3583-0ED1-4C6B-9C7E-1E8D91D6F379}"/>
          </ac:spMkLst>
        </pc:spChg>
        <pc:spChg chg="add mod">
          <ac:chgData name="Bhumika Mistry" userId="35bb96b2-1845-4bef-9f4c-128c15c5a3b4" providerId="ADAL" clId="{71333F1E-E873-414A-9785-0987D9052744}" dt="2022-05-04T15:07:19.409" v="13002" actId="1076"/>
          <ac:spMkLst>
            <pc:docMk/>
            <pc:sldMk cId="426139749" sldId="293"/>
            <ac:spMk id="21" creationId="{71EA3EBB-1CF6-490A-B831-38C3EA34FF0A}"/>
          </ac:spMkLst>
        </pc:spChg>
        <pc:picChg chg="add mod modCrop">
          <ac:chgData name="Bhumika Mistry" userId="35bb96b2-1845-4bef-9f4c-128c15c5a3b4" providerId="ADAL" clId="{71333F1E-E873-414A-9785-0987D9052744}" dt="2022-05-04T15:07:19.409" v="13002" actId="1076"/>
          <ac:picMkLst>
            <pc:docMk/>
            <pc:sldMk cId="426139749" sldId="293"/>
            <ac:picMk id="2" creationId="{C19C8451-DB5E-4B55-9192-6D5EEF2C96A8}"/>
          </ac:picMkLst>
        </pc:picChg>
        <pc:picChg chg="add del mod modCrop">
          <ac:chgData name="Bhumika Mistry" userId="35bb96b2-1845-4bef-9f4c-128c15c5a3b4" providerId="ADAL" clId="{71333F1E-E873-414A-9785-0987D9052744}" dt="2022-05-04T15:07:19.409" v="13002" actId="1076"/>
          <ac:picMkLst>
            <pc:docMk/>
            <pc:sldMk cId="426139749" sldId="293"/>
            <ac:picMk id="3" creationId="{A52B4B75-A5CA-406E-BA00-E236F2C936A6}"/>
          </ac:picMkLst>
        </pc:picChg>
        <pc:picChg chg="add del mod">
          <ac:chgData name="Bhumika Mistry" userId="35bb96b2-1845-4bef-9f4c-128c15c5a3b4" providerId="ADAL" clId="{71333F1E-E873-414A-9785-0987D9052744}" dt="2022-04-18T22:49:25.484" v="7084" actId="478"/>
          <ac:picMkLst>
            <pc:docMk/>
            <pc:sldMk cId="426139749" sldId="293"/>
            <ac:picMk id="4" creationId="{DEB51F6C-27E4-41C8-9EDC-E0D3D0DDE973}"/>
          </ac:picMkLst>
        </pc:picChg>
        <pc:picChg chg="add del mod">
          <ac:chgData name="Bhumika Mistry" userId="35bb96b2-1845-4bef-9f4c-128c15c5a3b4" providerId="ADAL" clId="{71333F1E-E873-414A-9785-0987D9052744}" dt="2022-04-18T22:49:24.805" v="7083" actId="478"/>
          <ac:picMkLst>
            <pc:docMk/>
            <pc:sldMk cId="426139749" sldId="293"/>
            <ac:picMk id="5" creationId="{40C9DA33-A75B-44AE-9F26-D75FBF239614}"/>
          </ac:picMkLst>
        </pc:picChg>
        <pc:picChg chg="add mod modCrop">
          <ac:chgData name="Bhumika Mistry" userId="35bb96b2-1845-4bef-9f4c-128c15c5a3b4" providerId="ADAL" clId="{71333F1E-E873-414A-9785-0987D9052744}" dt="2022-05-04T15:07:19.409" v="13002" actId="1076"/>
          <ac:picMkLst>
            <pc:docMk/>
            <pc:sldMk cId="426139749" sldId="293"/>
            <ac:picMk id="6" creationId="{7F74095F-9288-42AB-A922-E04B75820BFA}"/>
          </ac:picMkLst>
        </pc:picChg>
        <pc:picChg chg="add mod modCrop">
          <ac:chgData name="Bhumika Mistry" userId="35bb96b2-1845-4bef-9f4c-128c15c5a3b4" providerId="ADAL" clId="{71333F1E-E873-414A-9785-0987D9052744}" dt="2022-05-04T15:07:19.409" v="13002" actId="1076"/>
          <ac:picMkLst>
            <pc:docMk/>
            <pc:sldMk cId="426139749" sldId="293"/>
            <ac:picMk id="7" creationId="{579E9404-2923-442E-8EFF-EFBF9A2541F4}"/>
          </ac:picMkLst>
        </pc:picChg>
        <pc:picChg chg="add mod modCrop">
          <ac:chgData name="Bhumika Mistry" userId="35bb96b2-1845-4bef-9f4c-128c15c5a3b4" providerId="ADAL" clId="{71333F1E-E873-414A-9785-0987D9052744}" dt="2022-05-04T15:07:19.409" v="13002" actId="1076"/>
          <ac:picMkLst>
            <pc:docMk/>
            <pc:sldMk cId="426139749" sldId="293"/>
            <ac:picMk id="8" creationId="{69C6EDE9-14D3-4ABD-BEF2-B4C54705E752}"/>
          </ac:picMkLst>
        </pc:picChg>
        <pc:picChg chg="add mod modCrop">
          <ac:chgData name="Bhumika Mistry" userId="35bb96b2-1845-4bef-9f4c-128c15c5a3b4" providerId="ADAL" clId="{71333F1E-E873-414A-9785-0987D9052744}" dt="2022-05-04T17:08:19.043" v="14138" actId="14100"/>
          <ac:picMkLst>
            <pc:docMk/>
            <pc:sldMk cId="426139749" sldId="293"/>
            <ac:picMk id="12" creationId="{9B209764-475B-4A63-B9B0-37FE13824004}"/>
          </ac:picMkLst>
        </pc:picChg>
        <pc:picChg chg="add mod">
          <ac:chgData name="Bhumika Mistry" userId="35bb96b2-1845-4bef-9f4c-128c15c5a3b4" providerId="ADAL" clId="{71333F1E-E873-414A-9785-0987D9052744}" dt="2022-05-09T12:13:59.181" v="17337" actId="14100"/>
          <ac:picMkLst>
            <pc:docMk/>
            <pc:sldMk cId="426139749" sldId="293"/>
            <ac:picMk id="22" creationId="{F16BFBE7-5BBA-4C4A-B52E-AEEEDF8035B6}"/>
          </ac:picMkLst>
        </pc:picChg>
        <pc:cxnChg chg="add mod">
          <ac:chgData name="Bhumika Mistry" userId="35bb96b2-1845-4bef-9f4c-128c15c5a3b4" providerId="ADAL" clId="{71333F1E-E873-414A-9785-0987D9052744}" dt="2022-05-04T15:07:19.409" v="13002" actId="1076"/>
          <ac:cxnSpMkLst>
            <pc:docMk/>
            <pc:sldMk cId="426139749" sldId="293"/>
            <ac:cxnSpMk id="9" creationId="{D82648FB-8AEB-4030-ABE0-CC9138B013CA}"/>
          </ac:cxnSpMkLst>
        </pc:cxnChg>
        <pc:cxnChg chg="add mod">
          <ac:chgData name="Bhumika Mistry" userId="35bb96b2-1845-4bef-9f4c-128c15c5a3b4" providerId="ADAL" clId="{71333F1E-E873-414A-9785-0987D9052744}" dt="2022-05-04T17:08:19.043" v="14138" actId="14100"/>
          <ac:cxnSpMkLst>
            <pc:docMk/>
            <pc:sldMk cId="426139749" sldId="293"/>
            <ac:cxnSpMk id="13" creationId="{CB2FC841-B716-4A87-A984-32A4E6E6CA25}"/>
          </ac:cxnSpMkLst>
        </pc:cxnChg>
        <pc:cxnChg chg="add mod">
          <ac:chgData name="Bhumika Mistry" userId="35bb96b2-1845-4bef-9f4c-128c15c5a3b4" providerId="ADAL" clId="{71333F1E-E873-414A-9785-0987D9052744}" dt="2022-05-04T17:08:19.043" v="14138" actId="14100"/>
          <ac:cxnSpMkLst>
            <pc:docMk/>
            <pc:sldMk cId="426139749" sldId="293"/>
            <ac:cxnSpMk id="16" creationId="{EB4FAF55-8F38-4C71-8ABA-B735C33A34C8}"/>
          </ac:cxnSpMkLst>
        </pc:cxnChg>
      </pc:sldChg>
      <pc:sldChg chg="addSp delSp modSp new mod modNotesTx">
        <pc:chgData name="Bhumika Mistry" userId="35bb96b2-1845-4bef-9f4c-128c15c5a3b4" providerId="ADAL" clId="{71333F1E-E873-414A-9785-0987D9052744}" dt="2022-05-09T12:52:37.536" v="17747" actId="478"/>
        <pc:sldMkLst>
          <pc:docMk/>
          <pc:sldMk cId="2950940093" sldId="294"/>
        </pc:sldMkLst>
        <pc:spChg chg="del">
          <ac:chgData name="Bhumika Mistry" userId="35bb96b2-1845-4bef-9f4c-128c15c5a3b4" providerId="ADAL" clId="{71333F1E-E873-414A-9785-0987D9052744}" dt="2022-04-18T22:59:18.173" v="7214" actId="478"/>
          <ac:spMkLst>
            <pc:docMk/>
            <pc:sldMk cId="2950940093" sldId="294"/>
            <ac:spMk id="2" creationId="{BB694E17-113B-47CC-9E4E-A3FA7BEE559A}"/>
          </ac:spMkLst>
        </pc:spChg>
        <pc:spChg chg="del">
          <ac:chgData name="Bhumika Mistry" userId="35bb96b2-1845-4bef-9f4c-128c15c5a3b4" providerId="ADAL" clId="{71333F1E-E873-414A-9785-0987D9052744}" dt="2022-04-18T22:59:18.173" v="7214" actId="478"/>
          <ac:spMkLst>
            <pc:docMk/>
            <pc:sldMk cId="2950940093" sldId="294"/>
            <ac:spMk id="3" creationId="{4AE8B82C-2A61-4186-AD02-92CC4C305183}"/>
          </ac:spMkLst>
        </pc:spChg>
        <pc:spChg chg="add mod">
          <ac:chgData name="Bhumika Mistry" userId="35bb96b2-1845-4bef-9f4c-128c15c5a3b4" providerId="ADAL" clId="{71333F1E-E873-414A-9785-0987D9052744}" dt="2022-05-09T12:44:59.563" v="17638" actId="1076"/>
          <ac:spMkLst>
            <pc:docMk/>
            <pc:sldMk cId="2950940093" sldId="294"/>
            <ac:spMk id="16" creationId="{110CD934-274A-48F6-B56C-6C2815DC22FA}"/>
          </ac:spMkLst>
        </pc:spChg>
        <pc:grpChg chg="add del mod">
          <ac:chgData name="Bhumika Mistry" userId="35bb96b2-1845-4bef-9f4c-128c15c5a3b4" providerId="ADAL" clId="{71333F1E-E873-414A-9785-0987D9052744}" dt="2022-04-18T23:07:26.965" v="7269" actId="165"/>
          <ac:grpSpMkLst>
            <pc:docMk/>
            <pc:sldMk cId="2950940093" sldId="294"/>
            <ac:grpSpMk id="9" creationId="{BAE4DC33-0F08-44C0-975A-256BA005BCC8}"/>
          </ac:grpSpMkLst>
        </pc:grpChg>
        <pc:grpChg chg="add mod">
          <ac:chgData name="Bhumika Mistry" userId="35bb96b2-1845-4bef-9f4c-128c15c5a3b4" providerId="ADAL" clId="{71333F1E-E873-414A-9785-0987D9052744}" dt="2022-04-18T23:10:03.788" v="7289" actId="1076"/>
          <ac:grpSpMkLst>
            <pc:docMk/>
            <pc:sldMk cId="2950940093" sldId="294"/>
            <ac:grpSpMk id="19" creationId="{85D10C9A-B5DF-41AA-9180-9DCC89ADD9FE}"/>
          </ac:grpSpMkLst>
        </pc:grpChg>
        <pc:grpChg chg="add del mod">
          <ac:chgData name="Bhumika Mistry" userId="35bb96b2-1845-4bef-9f4c-128c15c5a3b4" providerId="ADAL" clId="{71333F1E-E873-414A-9785-0987D9052744}" dt="2022-05-09T12:52:37.007" v="17746" actId="478"/>
          <ac:grpSpMkLst>
            <pc:docMk/>
            <pc:sldMk cId="2950940093" sldId="294"/>
            <ac:grpSpMk id="22" creationId="{E023E85B-AB72-4BEF-BB03-A494097EB368}"/>
          </ac:grpSpMkLst>
        </pc:grpChg>
        <pc:picChg chg="add mod">
          <ac:chgData name="Bhumika Mistry" userId="35bb96b2-1845-4bef-9f4c-128c15c5a3b4" providerId="ADAL" clId="{71333F1E-E873-414A-9785-0987D9052744}" dt="2022-04-18T23:02:38.617" v="7236" actId="1076"/>
          <ac:picMkLst>
            <pc:docMk/>
            <pc:sldMk cId="2950940093" sldId="294"/>
            <ac:picMk id="4" creationId="{A84348B5-6644-49E0-8B79-9102E53463BC}"/>
          </ac:picMkLst>
        </pc:picChg>
        <pc:picChg chg="add del mod">
          <ac:chgData name="Bhumika Mistry" userId="35bb96b2-1845-4bef-9f4c-128c15c5a3b4" providerId="ADAL" clId="{71333F1E-E873-414A-9785-0987D9052744}" dt="2022-04-18T23:00:47.044" v="7219"/>
          <ac:picMkLst>
            <pc:docMk/>
            <pc:sldMk cId="2950940093" sldId="294"/>
            <ac:picMk id="5" creationId="{ECC7B409-71BC-4A81-BCE6-B625CC7CD7F4}"/>
          </ac:picMkLst>
        </pc:picChg>
        <pc:picChg chg="add mod topLvl modCrop">
          <ac:chgData name="Bhumika Mistry" userId="35bb96b2-1845-4bef-9f4c-128c15c5a3b4" providerId="ADAL" clId="{71333F1E-E873-414A-9785-0987D9052744}" dt="2022-04-18T23:07:43.493" v="7272" actId="164"/>
          <ac:picMkLst>
            <pc:docMk/>
            <pc:sldMk cId="2950940093" sldId="294"/>
            <ac:picMk id="7" creationId="{80F01506-A0E0-4D9D-AB5C-9AF747340794}"/>
          </ac:picMkLst>
        </pc:picChg>
        <pc:picChg chg="add mod topLvl modCrop">
          <ac:chgData name="Bhumika Mistry" userId="35bb96b2-1845-4bef-9f4c-128c15c5a3b4" providerId="ADAL" clId="{71333F1E-E873-414A-9785-0987D9052744}" dt="2022-04-18T23:07:43.493" v="7272" actId="164"/>
          <ac:picMkLst>
            <pc:docMk/>
            <pc:sldMk cId="2950940093" sldId="294"/>
            <ac:picMk id="8" creationId="{740CD0CF-BFEF-4810-AB9D-9ADC5BE68426}"/>
          </ac:picMkLst>
        </pc:picChg>
        <pc:picChg chg="add mod">
          <ac:chgData name="Bhumika Mistry" userId="35bb96b2-1845-4bef-9f4c-128c15c5a3b4" providerId="ADAL" clId="{71333F1E-E873-414A-9785-0987D9052744}" dt="2022-04-18T23:08:01.614" v="7277" actId="1076"/>
          <ac:picMkLst>
            <pc:docMk/>
            <pc:sldMk cId="2950940093" sldId="294"/>
            <ac:picMk id="11" creationId="{97D5B060-29BD-4663-A92D-86E0A60E9EF3}"/>
          </ac:picMkLst>
        </pc:picChg>
        <pc:picChg chg="add mod">
          <ac:chgData name="Bhumika Mistry" userId="35bb96b2-1845-4bef-9f4c-128c15c5a3b4" providerId="ADAL" clId="{71333F1E-E873-414A-9785-0987D9052744}" dt="2022-04-18T23:08:03.264" v="7278" actId="1076"/>
          <ac:picMkLst>
            <pc:docMk/>
            <pc:sldMk cId="2950940093" sldId="294"/>
            <ac:picMk id="13" creationId="{649BB108-ACF4-4427-BBAF-D0727F85A110}"/>
          </ac:picMkLst>
        </pc:picChg>
        <pc:picChg chg="add mod modCrop">
          <ac:chgData name="Bhumika Mistry" userId="35bb96b2-1845-4bef-9f4c-128c15c5a3b4" providerId="ADAL" clId="{71333F1E-E873-414A-9785-0987D9052744}" dt="2022-04-18T23:06:44.080" v="7263" actId="164"/>
          <ac:picMkLst>
            <pc:docMk/>
            <pc:sldMk cId="2950940093" sldId="294"/>
            <ac:picMk id="15" creationId="{455078F9-FFCA-49EB-B954-9631FA7BFBA1}"/>
          </ac:picMkLst>
        </pc:picChg>
        <pc:picChg chg="add mod">
          <ac:chgData name="Bhumika Mistry" userId="35bb96b2-1845-4bef-9f4c-128c15c5a3b4" providerId="ADAL" clId="{71333F1E-E873-414A-9785-0987D9052744}" dt="2022-04-18T23:06:49.504" v="7265" actId="1076"/>
          <ac:picMkLst>
            <pc:docMk/>
            <pc:sldMk cId="2950940093" sldId="294"/>
            <ac:picMk id="17" creationId="{2FBB8400-CCC0-4146-9266-DEAC7B5262C1}"/>
          </ac:picMkLst>
        </pc:picChg>
        <pc:picChg chg="add mod modCrop">
          <ac:chgData name="Bhumika Mistry" userId="35bb96b2-1845-4bef-9f4c-128c15c5a3b4" providerId="ADAL" clId="{71333F1E-E873-414A-9785-0987D9052744}" dt="2022-04-18T23:06:44.080" v="7263" actId="164"/>
          <ac:picMkLst>
            <pc:docMk/>
            <pc:sldMk cId="2950940093" sldId="294"/>
            <ac:picMk id="18" creationId="{30D8AD1A-055F-41DA-A117-ECE5B0F87C0C}"/>
          </ac:picMkLst>
        </pc:picChg>
        <pc:cxnChg chg="add mod">
          <ac:chgData name="Bhumika Mistry" userId="35bb96b2-1845-4bef-9f4c-128c15c5a3b4" providerId="ADAL" clId="{71333F1E-E873-414A-9785-0987D9052744}" dt="2022-05-09T12:45:08.319" v="17640" actId="14100"/>
          <ac:cxnSpMkLst>
            <pc:docMk/>
            <pc:sldMk cId="2950940093" sldId="294"/>
            <ac:cxnSpMk id="20" creationId="{7E5CA2DD-CF91-457B-A1B0-21F1356114AC}"/>
          </ac:cxnSpMkLst>
        </pc:cxnChg>
        <pc:cxnChg chg="add del mod">
          <ac:chgData name="Bhumika Mistry" userId="35bb96b2-1845-4bef-9f4c-128c15c5a3b4" providerId="ADAL" clId="{71333F1E-E873-414A-9785-0987D9052744}" dt="2022-05-09T12:52:37.536" v="17747" actId="478"/>
          <ac:cxnSpMkLst>
            <pc:docMk/>
            <pc:sldMk cId="2950940093" sldId="294"/>
            <ac:cxnSpMk id="21" creationId="{AC129462-7DD6-41BA-9B03-613488EA91EE}"/>
          </ac:cxnSpMkLst>
        </pc:cxnChg>
        <pc:cxnChg chg="add mod">
          <ac:chgData name="Bhumika Mistry" userId="35bb96b2-1845-4bef-9f4c-128c15c5a3b4" providerId="ADAL" clId="{71333F1E-E873-414A-9785-0987D9052744}" dt="2022-04-18T23:09:20.213" v="7284" actId="14100"/>
          <ac:cxnSpMkLst>
            <pc:docMk/>
            <pc:sldMk cId="2950940093" sldId="294"/>
            <ac:cxnSpMk id="25" creationId="{1E6ED80E-BE5F-49D0-A9A3-DA7DE8814F42}"/>
          </ac:cxnSpMkLst>
        </pc:cxnChg>
        <pc:cxnChg chg="add mod">
          <ac:chgData name="Bhumika Mistry" userId="35bb96b2-1845-4bef-9f4c-128c15c5a3b4" providerId="ADAL" clId="{71333F1E-E873-414A-9785-0987D9052744}" dt="2022-04-18T23:10:03.788" v="7289" actId="1076"/>
          <ac:cxnSpMkLst>
            <pc:docMk/>
            <pc:sldMk cId="2950940093" sldId="294"/>
            <ac:cxnSpMk id="31" creationId="{E8604C28-587A-4D30-8C75-0CBB7C40A6A5}"/>
          </ac:cxnSpMkLst>
        </pc:cxnChg>
        <pc:cxnChg chg="add mod">
          <ac:chgData name="Bhumika Mistry" userId="35bb96b2-1845-4bef-9f4c-128c15c5a3b4" providerId="ADAL" clId="{71333F1E-E873-414A-9785-0987D9052744}" dt="2022-04-18T23:10:14.265" v="7292" actId="14100"/>
          <ac:cxnSpMkLst>
            <pc:docMk/>
            <pc:sldMk cId="2950940093" sldId="294"/>
            <ac:cxnSpMk id="34" creationId="{F7A3A601-12B3-4F24-B0DD-3B4DAA9D7DC0}"/>
          </ac:cxnSpMkLst>
        </pc:cxnChg>
      </pc:sldChg>
      <pc:sldChg chg="addSp delSp modSp mod modNotesTx">
        <pc:chgData name="Bhumika Mistry" userId="35bb96b2-1845-4bef-9f4c-128c15c5a3b4" providerId="ADAL" clId="{71333F1E-E873-414A-9785-0987D9052744}" dt="2022-05-10T19:56:47.923" v="18129" actId="1076"/>
        <pc:sldMkLst>
          <pc:docMk/>
          <pc:sldMk cId="1143910417" sldId="295"/>
        </pc:sldMkLst>
        <pc:spChg chg="add mod">
          <ac:chgData name="Bhumika Mistry" userId="35bb96b2-1845-4bef-9f4c-128c15c5a3b4" providerId="ADAL" clId="{71333F1E-E873-414A-9785-0987D9052744}" dt="2022-04-20T16:56:23.905" v="10434" actId="20577"/>
          <ac:spMkLst>
            <pc:docMk/>
            <pc:sldMk cId="1143910417" sldId="295"/>
            <ac:spMk id="6" creationId="{5BFAE567-1CE8-4286-ACDE-E80D015A5162}"/>
          </ac:spMkLst>
        </pc:spChg>
        <pc:spChg chg="add mod">
          <ac:chgData name="Bhumika Mistry" userId="35bb96b2-1845-4bef-9f4c-128c15c5a3b4" providerId="ADAL" clId="{71333F1E-E873-414A-9785-0987D9052744}" dt="2022-04-20T09:32:36.021" v="9875" actId="1037"/>
          <ac:spMkLst>
            <pc:docMk/>
            <pc:sldMk cId="1143910417" sldId="295"/>
            <ac:spMk id="7" creationId="{B023042A-7E37-4F11-9768-549869311EA8}"/>
          </ac:spMkLst>
        </pc:spChg>
        <pc:spChg chg="add mod">
          <ac:chgData name="Bhumika Mistry" userId="35bb96b2-1845-4bef-9f4c-128c15c5a3b4" providerId="ADAL" clId="{71333F1E-E873-414A-9785-0987D9052744}" dt="2022-05-10T19:38:26.571" v="18105" actId="14100"/>
          <ac:spMkLst>
            <pc:docMk/>
            <pc:sldMk cId="1143910417" sldId="295"/>
            <ac:spMk id="9" creationId="{E6FE3ECE-53EA-424F-B88A-073137365F77}"/>
          </ac:spMkLst>
        </pc:spChg>
        <pc:spChg chg="add del mod">
          <ac:chgData name="Bhumika Mistry" userId="35bb96b2-1845-4bef-9f4c-128c15c5a3b4" providerId="ADAL" clId="{71333F1E-E873-414A-9785-0987D9052744}" dt="2022-04-20T09:27:44.326" v="9752" actId="767"/>
          <ac:spMkLst>
            <pc:docMk/>
            <pc:sldMk cId="1143910417" sldId="295"/>
            <ac:spMk id="10" creationId="{AEF7A5B2-CC1F-4BEB-B23E-8B3C9FEAC0E1}"/>
          </ac:spMkLst>
        </pc:spChg>
        <pc:spChg chg="add mod">
          <ac:chgData name="Bhumika Mistry" userId="35bb96b2-1845-4bef-9f4c-128c15c5a3b4" providerId="ADAL" clId="{71333F1E-E873-414A-9785-0987D9052744}" dt="2022-04-20T14:57:41.926" v="9905" actId="1076"/>
          <ac:spMkLst>
            <pc:docMk/>
            <pc:sldMk cId="1143910417" sldId="295"/>
            <ac:spMk id="11" creationId="{4FAB99C2-15B3-4738-9865-9DA66BDBAD10}"/>
          </ac:spMkLst>
        </pc:spChg>
        <pc:spChg chg="add mod">
          <ac:chgData name="Bhumika Mistry" userId="35bb96b2-1845-4bef-9f4c-128c15c5a3b4" providerId="ADAL" clId="{71333F1E-E873-414A-9785-0987D9052744}" dt="2022-04-20T16:22:20.971" v="9946" actId="14100"/>
          <ac:spMkLst>
            <pc:docMk/>
            <pc:sldMk cId="1143910417" sldId="295"/>
            <ac:spMk id="14" creationId="{0107A125-70CA-44BE-87A5-212E00BF0514}"/>
          </ac:spMkLst>
        </pc:spChg>
        <pc:spChg chg="add del mod">
          <ac:chgData name="Bhumika Mistry" userId="35bb96b2-1845-4bef-9f4c-128c15c5a3b4" providerId="ADAL" clId="{71333F1E-E873-414A-9785-0987D9052744}" dt="2022-04-20T09:29:46.287" v="9832" actId="478"/>
          <ac:spMkLst>
            <pc:docMk/>
            <pc:sldMk cId="1143910417" sldId="295"/>
            <ac:spMk id="15" creationId="{3E91DD9E-B163-4AEE-BAFB-EEBB43F204BD}"/>
          </ac:spMkLst>
        </pc:spChg>
        <pc:spChg chg="add del mod">
          <ac:chgData name="Bhumika Mistry" userId="35bb96b2-1845-4bef-9f4c-128c15c5a3b4" providerId="ADAL" clId="{71333F1E-E873-414A-9785-0987D9052744}" dt="2022-04-20T09:33:15.595" v="9883" actId="767"/>
          <ac:spMkLst>
            <pc:docMk/>
            <pc:sldMk cId="1143910417" sldId="295"/>
            <ac:spMk id="23" creationId="{D90E052B-5A26-4A35-B7C7-3E3805CE85F3}"/>
          </ac:spMkLst>
        </pc:spChg>
        <pc:spChg chg="add mod">
          <ac:chgData name="Bhumika Mistry" userId="35bb96b2-1845-4bef-9f4c-128c15c5a3b4" providerId="ADAL" clId="{71333F1E-E873-414A-9785-0987D9052744}" dt="2022-04-20T16:30:33.333" v="10089" actId="1076"/>
          <ac:spMkLst>
            <pc:docMk/>
            <pc:sldMk cId="1143910417" sldId="295"/>
            <ac:spMk id="30" creationId="{F8028F50-591F-411B-9954-AC960B4DE5B9}"/>
          </ac:spMkLst>
        </pc:spChg>
        <pc:spChg chg="add mod">
          <ac:chgData name="Bhumika Mistry" userId="35bb96b2-1845-4bef-9f4c-128c15c5a3b4" providerId="ADAL" clId="{71333F1E-E873-414A-9785-0987D9052744}" dt="2022-04-20T16:31:45.835" v="10130" actId="14100"/>
          <ac:spMkLst>
            <pc:docMk/>
            <pc:sldMk cId="1143910417" sldId="295"/>
            <ac:spMk id="34" creationId="{3B104153-C9D5-41CB-BC11-89B9F5A1F65A}"/>
          </ac:spMkLst>
        </pc:spChg>
        <pc:spChg chg="add mod">
          <ac:chgData name="Bhumika Mistry" userId="35bb96b2-1845-4bef-9f4c-128c15c5a3b4" providerId="ADAL" clId="{71333F1E-E873-414A-9785-0987D9052744}" dt="2022-04-20T16:33:05.370" v="10149" actId="1076"/>
          <ac:spMkLst>
            <pc:docMk/>
            <pc:sldMk cId="1143910417" sldId="295"/>
            <ac:spMk id="38" creationId="{A9167F45-6401-4677-AC96-A2DB02898140}"/>
          </ac:spMkLst>
        </pc:spChg>
        <pc:spChg chg="add del mod">
          <ac:chgData name="Bhumika Mistry" userId="35bb96b2-1845-4bef-9f4c-128c15c5a3b4" providerId="ADAL" clId="{71333F1E-E873-414A-9785-0987D9052744}" dt="2022-05-10T12:29:03.227" v="17805" actId="21"/>
          <ac:spMkLst>
            <pc:docMk/>
            <pc:sldMk cId="1143910417" sldId="295"/>
            <ac:spMk id="43" creationId="{9C37E60E-24C8-4409-BA78-1205AC358328}"/>
          </ac:spMkLst>
        </pc:spChg>
        <pc:spChg chg="add mod">
          <ac:chgData name="Bhumika Mistry" userId="35bb96b2-1845-4bef-9f4c-128c15c5a3b4" providerId="ADAL" clId="{71333F1E-E873-414A-9785-0987D9052744}" dt="2022-04-20T16:49:21.883" v="10351" actId="20577"/>
          <ac:spMkLst>
            <pc:docMk/>
            <pc:sldMk cId="1143910417" sldId="295"/>
            <ac:spMk id="46" creationId="{804CA903-A081-4149-90AE-E9281BF802E7}"/>
          </ac:spMkLst>
        </pc:spChg>
        <pc:spChg chg="add mod">
          <ac:chgData name="Bhumika Mistry" userId="35bb96b2-1845-4bef-9f4c-128c15c5a3b4" providerId="ADAL" clId="{71333F1E-E873-414A-9785-0987D9052744}" dt="2022-05-10T19:55:49.558" v="18126" actId="1076"/>
          <ac:spMkLst>
            <pc:docMk/>
            <pc:sldMk cId="1143910417" sldId="295"/>
            <ac:spMk id="49" creationId="{0D90A5E5-6FF4-4F6B-8055-26D192C6ABF8}"/>
          </ac:spMkLst>
        </pc:spChg>
        <pc:spChg chg="add mod">
          <ac:chgData name="Bhumika Mistry" userId="35bb96b2-1845-4bef-9f4c-128c15c5a3b4" providerId="ADAL" clId="{71333F1E-E873-414A-9785-0987D9052744}" dt="2022-04-20T16:50:34.462" v="10357" actId="14100"/>
          <ac:spMkLst>
            <pc:docMk/>
            <pc:sldMk cId="1143910417" sldId="295"/>
            <ac:spMk id="50" creationId="{F69F2CB8-8C3F-4448-BCB4-689B51C67608}"/>
          </ac:spMkLst>
        </pc:spChg>
        <pc:spChg chg="add mod">
          <ac:chgData name="Bhumika Mistry" userId="35bb96b2-1845-4bef-9f4c-128c15c5a3b4" providerId="ADAL" clId="{71333F1E-E873-414A-9785-0987D9052744}" dt="2022-04-20T16:50:46.983" v="10362" actId="1038"/>
          <ac:spMkLst>
            <pc:docMk/>
            <pc:sldMk cId="1143910417" sldId="295"/>
            <ac:spMk id="51" creationId="{04A1E83C-2953-47CE-9F79-20C78D24455E}"/>
          </ac:spMkLst>
        </pc:spChg>
        <pc:spChg chg="add mod">
          <ac:chgData name="Bhumika Mistry" userId="35bb96b2-1845-4bef-9f4c-128c15c5a3b4" providerId="ADAL" clId="{71333F1E-E873-414A-9785-0987D9052744}" dt="2022-04-20T16:51:17.753" v="10367" actId="208"/>
          <ac:spMkLst>
            <pc:docMk/>
            <pc:sldMk cId="1143910417" sldId="295"/>
            <ac:spMk id="52" creationId="{1405EC64-ADA4-4EBD-8424-43379070EC07}"/>
          </ac:spMkLst>
        </pc:spChg>
        <pc:spChg chg="add mod">
          <ac:chgData name="Bhumika Mistry" userId="35bb96b2-1845-4bef-9f4c-128c15c5a3b4" providerId="ADAL" clId="{71333F1E-E873-414A-9785-0987D9052744}" dt="2022-04-20T16:51:25.013" v="10378" actId="1037"/>
          <ac:spMkLst>
            <pc:docMk/>
            <pc:sldMk cId="1143910417" sldId="295"/>
            <ac:spMk id="53" creationId="{A4EEA924-25AA-468E-9098-463FEFE41E9E}"/>
          </ac:spMkLst>
        </pc:spChg>
        <pc:spChg chg="add mod">
          <ac:chgData name="Bhumika Mistry" userId="35bb96b2-1845-4bef-9f4c-128c15c5a3b4" providerId="ADAL" clId="{71333F1E-E873-414A-9785-0987D9052744}" dt="2022-04-20T16:52:04.397" v="10383" actId="1036"/>
          <ac:spMkLst>
            <pc:docMk/>
            <pc:sldMk cId="1143910417" sldId="295"/>
            <ac:spMk id="54" creationId="{1D39CBA5-1FCD-4DED-8854-B80138B4B5CB}"/>
          </ac:spMkLst>
        </pc:spChg>
        <pc:spChg chg="add mod">
          <ac:chgData name="Bhumika Mistry" userId="35bb96b2-1845-4bef-9f4c-128c15c5a3b4" providerId="ADAL" clId="{71333F1E-E873-414A-9785-0987D9052744}" dt="2022-04-20T16:53:23.491" v="10390" actId="208"/>
          <ac:spMkLst>
            <pc:docMk/>
            <pc:sldMk cId="1143910417" sldId="295"/>
            <ac:spMk id="55" creationId="{0EF5E893-025A-4369-9B8C-2672F39F6DBE}"/>
          </ac:spMkLst>
        </pc:spChg>
        <pc:spChg chg="add mod">
          <ac:chgData name="Bhumika Mistry" userId="35bb96b2-1845-4bef-9f4c-128c15c5a3b4" providerId="ADAL" clId="{71333F1E-E873-414A-9785-0987D9052744}" dt="2022-04-20T16:53:40.832" v="10394" actId="14100"/>
          <ac:spMkLst>
            <pc:docMk/>
            <pc:sldMk cId="1143910417" sldId="295"/>
            <ac:spMk id="56" creationId="{4DDC126D-202C-41EF-8529-16287414D2C4}"/>
          </ac:spMkLst>
        </pc:spChg>
        <pc:spChg chg="add mod">
          <ac:chgData name="Bhumika Mistry" userId="35bb96b2-1845-4bef-9f4c-128c15c5a3b4" providerId="ADAL" clId="{71333F1E-E873-414A-9785-0987D9052744}" dt="2022-05-10T19:38:45.084" v="18111" actId="1076"/>
          <ac:spMkLst>
            <pc:docMk/>
            <pc:sldMk cId="1143910417" sldId="295"/>
            <ac:spMk id="59" creationId="{9841A257-9AAA-412E-89FD-ADBA13A80C3B}"/>
          </ac:spMkLst>
        </pc:spChg>
        <pc:spChg chg="add mod">
          <ac:chgData name="Bhumika Mistry" userId="35bb96b2-1845-4bef-9f4c-128c15c5a3b4" providerId="ADAL" clId="{71333F1E-E873-414A-9785-0987D9052744}" dt="2022-05-10T19:38:48.711" v="18112" actId="1076"/>
          <ac:spMkLst>
            <pc:docMk/>
            <pc:sldMk cId="1143910417" sldId="295"/>
            <ac:spMk id="62" creationId="{8E29D20C-8673-430E-8DD3-FB99839BAB32}"/>
          </ac:spMkLst>
        </pc:spChg>
        <pc:spChg chg="add mod">
          <ac:chgData name="Bhumika Mistry" userId="35bb96b2-1845-4bef-9f4c-128c15c5a3b4" providerId="ADAL" clId="{71333F1E-E873-414A-9785-0987D9052744}" dt="2022-05-10T19:56:47.923" v="18129" actId="1076"/>
          <ac:spMkLst>
            <pc:docMk/>
            <pc:sldMk cId="1143910417" sldId="295"/>
            <ac:spMk id="77" creationId="{219CC3AC-8750-4515-80E5-C30C88A360BF}"/>
          </ac:spMkLst>
        </pc:spChg>
        <pc:picChg chg="add del mod">
          <ac:chgData name="Bhumika Mistry" userId="35bb96b2-1845-4bef-9f4c-128c15c5a3b4" providerId="ADAL" clId="{71333F1E-E873-414A-9785-0987D9052744}" dt="2022-04-20T08:20:32.343" v="8475" actId="478"/>
          <ac:picMkLst>
            <pc:docMk/>
            <pc:sldMk cId="1143910417" sldId="295"/>
            <ac:picMk id="3" creationId="{8C4D4522-66F5-471E-9CBF-1416BF28AB46}"/>
          </ac:picMkLst>
        </pc:picChg>
        <pc:picChg chg="add mod modCrop">
          <ac:chgData name="Bhumika Mistry" userId="35bb96b2-1845-4bef-9f4c-128c15c5a3b4" providerId="ADAL" clId="{71333F1E-E873-414A-9785-0987D9052744}" dt="2022-04-20T16:52:23.662" v="10384" actId="1076"/>
          <ac:picMkLst>
            <pc:docMk/>
            <pc:sldMk cId="1143910417" sldId="295"/>
            <ac:picMk id="4" creationId="{AABE645C-EAE0-4A67-B784-B463E3B8D71D}"/>
          </ac:picMkLst>
        </pc:picChg>
        <pc:picChg chg="add mod modCrop">
          <ac:chgData name="Bhumika Mistry" userId="35bb96b2-1845-4bef-9f4c-128c15c5a3b4" providerId="ADAL" clId="{71333F1E-E873-414A-9785-0987D9052744}" dt="2022-04-20T14:58:00.561" v="9910" actId="1076"/>
          <ac:picMkLst>
            <pc:docMk/>
            <pc:sldMk cId="1143910417" sldId="295"/>
            <ac:picMk id="5" creationId="{13669FB6-7123-4F1D-AC9E-BA280AFE6F1C}"/>
          </ac:picMkLst>
        </pc:picChg>
        <pc:picChg chg="add mod modCrop">
          <ac:chgData name="Bhumika Mistry" userId="35bb96b2-1845-4bef-9f4c-128c15c5a3b4" providerId="ADAL" clId="{71333F1E-E873-414A-9785-0987D9052744}" dt="2022-04-20T17:09:36.773" v="10493" actId="1076"/>
          <ac:picMkLst>
            <pc:docMk/>
            <pc:sldMk cId="1143910417" sldId="295"/>
            <ac:picMk id="8" creationId="{A7EA61A0-9026-4D2F-9C5D-C1F33EA3F274}"/>
          </ac:picMkLst>
        </pc:picChg>
        <pc:picChg chg="add mod">
          <ac:chgData name="Bhumika Mistry" userId="35bb96b2-1845-4bef-9f4c-128c15c5a3b4" providerId="ADAL" clId="{71333F1E-E873-414A-9785-0987D9052744}" dt="2022-04-20T16:24:38.083" v="9958" actId="1076"/>
          <ac:picMkLst>
            <pc:docMk/>
            <pc:sldMk cId="1143910417" sldId="295"/>
            <ac:picMk id="12" creationId="{A17C3146-169E-42FB-93EA-C352475FE122}"/>
          </ac:picMkLst>
        </pc:picChg>
        <pc:picChg chg="add del mod">
          <ac:chgData name="Bhumika Mistry" userId="35bb96b2-1845-4bef-9f4c-128c15c5a3b4" providerId="ADAL" clId="{71333F1E-E873-414A-9785-0987D9052744}" dt="2022-04-20T09:32:47.724" v="9878" actId="478"/>
          <ac:picMkLst>
            <pc:docMk/>
            <pc:sldMk cId="1143910417" sldId="295"/>
            <ac:picMk id="17" creationId="{22293E93-ACF0-44CA-86C4-94798F034501}"/>
          </ac:picMkLst>
        </pc:picChg>
        <pc:picChg chg="add mod">
          <ac:chgData name="Bhumika Mistry" userId="35bb96b2-1845-4bef-9f4c-128c15c5a3b4" providerId="ADAL" clId="{71333F1E-E873-414A-9785-0987D9052744}" dt="2022-05-10T19:56:16.418" v="18127" actId="14100"/>
          <ac:picMkLst>
            <pc:docMk/>
            <pc:sldMk cId="1143910417" sldId="295"/>
            <ac:picMk id="19" creationId="{FF5AA2C6-8F07-4728-B80A-8B981CF56AB5}"/>
          </ac:picMkLst>
        </pc:picChg>
        <pc:picChg chg="add mod">
          <ac:chgData name="Bhumika Mistry" userId="35bb96b2-1845-4bef-9f4c-128c15c5a3b4" providerId="ADAL" clId="{71333F1E-E873-414A-9785-0987D9052744}" dt="2022-04-20T17:10:35.092" v="10497" actId="1076"/>
          <ac:picMkLst>
            <pc:docMk/>
            <pc:sldMk cId="1143910417" sldId="295"/>
            <ac:picMk id="27" creationId="{1B67A9DF-2FBC-4BCA-B70A-CBB34A9E7D9D}"/>
          </ac:picMkLst>
        </pc:picChg>
        <pc:picChg chg="add mod">
          <ac:chgData name="Bhumika Mistry" userId="35bb96b2-1845-4bef-9f4c-128c15c5a3b4" providerId="ADAL" clId="{71333F1E-E873-414A-9785-0987D9052744}" dt="2022-05-10T12:28:55.328" v="17804" actId="1076"/>
          <ac:picMkLst>
            <pc:docMk/>
            <pc:sldMk cId="1143910417" sldId="295"/>
            <ac:picMk id="42" creationId="{D2E7390D-C766-49CD-889C-9E187845F8B0}"/>
          </ac:picMkLst>
        </pc:picChg>
        <pc:picChg chg="add mod">
          <ac:chgData name="Bhumika Mistry" userId="35bb96b2-1845-4bef-9f4c-128c15c5a3b4" providerId="ADAL" clId="{71333F1E-E873-414A-9785-0987D9052744}" dt="2022-04-20T16:47:32.908" v="10315" actId="1076"/>
          <ac:picMkLst>
            <pc:docMk/>
            <pc:sldMk cId="1143910417" sldId="295"/>
            <ac:picMk id="44" creationId="{65D36FE1-84B9-4B95-A57D-76AEEEBBBF9F}"/>
          </ac:picMkLst>
        </pc:picChg>
        <pc:picChg chg="add mod">
          <ac:chgData name="Bhumika Mistry" userId="35bb96b2-1845-4bef-9f4c-128c15c5a3b4" providerId="ADAL" clId="{71333F1E-E873-414A-9785-0987D9052744}" dt="2022-05-10T19:55:47.328" v="18125" actId="1076"/>
          <ac:picMkLst>
            <pc:docMk/>
            <pc:sldMk cId="1143910417" sldId="295"/>
            <ac:picMk id="48" creationId="{E68B5785-6D94-4DE8-BACD-A1E280FE38A2}"/>
          </ac:picMkLst>
        </pc:picChg>
        <pc:picChg chg="add mod">
          <ac:chgData name="Bhumika Mistry" userId="35bb96b2-1845-4bef-9f4c-128c15c5a3b4" providerId="ADAL" clId="{71333F1E-E873-414A-9785-0987D9052744}" dt="2022-05-08T22:51:41.588" v="16925" actId="1076"/>
          <ac:picMkLst>
            <pc:docMk/>
            <pc:sldMk cId="1143910417" sldId="295"/>
            <ac:picMk id="60" creationId="{BEC7A7F8-027A-4804-A4D1-C1588FF14279}"/>
          </ac:picMkLst>
        </pc:picChg>
        <pc:picChg chg="add del mod">
          <ac:chgData name="Bhumika Mistry" userId="35bb96b2-1845-4bef-9f4c-128c15c5a3b4" providerId="ADAL" clId="{71333F1E-E873-414A-9785-0987D9052744}" dt="2022-04-20T17:03:36.206" v="10461" actId="478"/>
          <ac:picMkLst>
            <pc:docMk/>
            <pc:sldMk cId="1143910417" sldId="295"/>
            <ac:picMk id="66" creationId="{32A9AB7C-A7DC-4F59-94DA-7AB75824DF09}"/>
          </ac:picMkLst>
        </pc:picChg>
        <pc:picChg chg="add mod">
          <ac:chgData name="Bhumika Mistry" userId="35bb96b2-1845-4bef-9f4c-128c15c5a3b4" providerId="ADAL" clId="{71333F1E-E873-414A-9785-0987D9052744}" dt="2022-04-20T17:05:35.430" v="10482" actId="1076"/>
          <ac:picMkLst>
            <pc:docMk/>
            <pc:sldMk cId="1143910417" sldId="295"/>
            <ac:picMk id="70" creationId="{BD6216D8-27AB-4D63-867F-0776B7F628AE}"/>
          </ac:picMkLst>
        </pc:picChg>
        <pc:picChg chg="add mod">
          <ac:chgData name="Bhumika Mistry" userId="35bb96b2-1845-4bef-9f4c-128c15c5a3b4" providerId="ADAL" clId="{71333F1E-E873-414A-9785-0987D9052744}" dt="2022-04-20T17:05:39.907" v="10483" actId="1076"/>
          <ac:picMkLst>
            <pc:docMk/>
            <pc:sldMk cId="1143910417" sldId="295"/>
            <ac:picMk id="72" creationId="{AEB5153C-8B0D-4C6B-9294-9DD27B1C4C39}"/>
          </ac:picMkLst>
        </pc:picChg>
        <pc:picChg chg="add mod">
          <ac:chgData name="Bhumika Mistry" userId="35bb96b2-1845-4bef-9f4c-128c15c5a3b4" providerId="ADAL" clId="{71333F1E-E873-414A-9785-0987D9052744}" dt="2022-04-20T17:05:31.072" v="10481" actId="1076"/>
          <ac:picMkLst>
            <pc:docMk/>
            <pc:sldMk cId="1143910417" sldId="295"/>
            <ac:picMk id="74" creationId="{DC7B272E-ECE3-40F4-BBE0-1E38B222EC76}"/>
          </ac:picMkLst>
        </pc:picChg>
        <pc:picChg chg="add mod">
          <ac:chgData name="Bhumika Mistry" userId="35bb96b2-1845-4bef-9f4c-128c15c5a3b4" providerId="ADAL" clId="{71333F1E-E873-414A-9785-0987D9052744}" dt="2022-04-20T17:05:19.891" v="10479" actId="208"/>
          <ac:picMkLst>
            <pc:docMk/>
            <pc:sldMk cId="1143910417" sldId="295"/>
            <ac:picMk id="76" creationId="{1E8F9D1B-4A86-47C7-A8C4-27AB2E58348F}"/>
          </ac:picMkLst>
        </pc:picChg>
        <pc:cxnChg chg="add mod">
          <ac:chgData name="Bhumika Mistry" userId="35bb96b2-1845-4bef-9f4c-128c15c5a3b4" providerId="ADAL" clId="{71333F1E-E873-414A-9785-0987D9052744}" dt="2022-04-20T14:57:41.926" v="9905" actId="1076"/>
          <ac:cxnSpMkLst>
            <pc:docMk/>
            <pc:sldMk cId="1143910417" sldId="295"/>
            <ac:cxnSpMk id="13" creationId="{A081233E-D49F-4682-931E-7E1FACC25298}"/>
          </ac:cxnSpMkLst>
        </pc:cxnChg>
        <pc:cxnChg chg="add mod">
          <ac:chgData name="Bhumika Mistry" userId="35bb96b2-1845-4bef-9f4c-128c15c5a3b4" providerId="ADAL" clId="{71333F1E-E873-414A-9785-0987D9052744}" dt="2022-05-10T19:56:16.418" v="18127" actId="14100"/>
          <ac:cxnSpMkLst>
            <pc:docMk/>
            <pc:sldMk cId="1143910417" sldId="295"/>
            <ac:cxnSpMk id="20" creationId="{F88F6B2B-9DED-4A70-8D73-539A1F574913}"/>
          </ac:cxnSpMkLst>
        </pc:cxnChg>
        <pc:cxnChg chg="add mod">
          <ac:chgData name="Bhumika Mistry" userId="35bb96b2-1845-4bef-9f4c-128c15c5a3b4" providerId="ADAL" clId="{71333F1E-E873-414A-9785-0987D9052744}" dt="2022-04-20T16:24:45.323" v="9960" actId="14100"/>
          <ac:cxnSpMkLst>
            <pc:docMk/>
            <pc:sldMk cId="1143910417" sldId="295"/>
            <ac:cxnSpMk id="21" creationId="{C85BC71A-BD2D-43B2-B44F-CCF4A929BE84}"/>
          </ac:cxnSpMkLst>
        </pc:cxnChg>
        <pc:cxnChg chg="add mod">
          <ac:chgData name="Bhumika Mistry" userId="35bb96b2-1845-4bef-9f4c-128c15c5a3b4" providerId="ADAL" clId="{71333F1E-E873-414A-9785-0987D9052744}" dt="2022-04-20T16:27:29.819" v="9978" actId="1582"/>
          <ac:cxnSpMkLst>
            <pc:docMk/>
            <pc:sldMk cId="1143910417" sldId="295"/>
            <ac:cxnSpMk id="24" creationId="{A03A9866-B9E4-4CE8-A2AF-935844F8D58D}"/>
          </ac:cxnSpMkLst>
        </pc:cxnChg>
        <pc:cxnChg chg="add mod">
          <ac:chgData name="Bhumika Mistry" userId="35bb96b2-1845-4bef-9f4c-128c15c5a3b4" providerId="ADAL" clId="{71333F1E-E873-414A-9785-0987D9052744}" dt="2022-04-20T17:03:08.534" v="10455" actId="1582"/>
          <ac:cxnSpMkLst>
            <pc:docMk/>
            <pc:sldMk cId="1143910417" sldId="295"/>
            <ac:cxnSpMk id="25" creationId="{53ED6713-5A6D-4A2F-BBFC-C8B240A3F821}"/>
          </ac:cxnSpMkLst>
        </pc:cxnChg>
        <pc:cxnChg chg="add mod">
          <ac:chgData name="Bhumika Mistry" userId="35bb96b2-1845-4bef-9f4c-128c15c5a3b4" providerId="ADAL" clId="{71333F1E-E873-414A-9785-0987D9052744}" dt="2022-04-20T16:27:29.819" v="9978" actId="1582"/>
          <ac:cxnSpMkLst>
            <pc:docMk/>
            <pc:sldMk cId="1143910417" sldId="295"/>
            <ac:cxnSpMk id="28" creationId="{78933A0F-17F8-4EC2-831D-50BC7E971FC2}"/>
          </ac:cxnSpMkLst>
        </pc:cxnChg>
        <pc:cxnChg chg="add mod">
          <ac:chgData name="Bhumika Mistry" userId="35bb96b2-1845-4bef-9f4c-128c15c5a3b4" providerId="ADAL" clId="{71333F1E-E873-414A-9785-0987D9052744}" dt="2022-04-20T16:30:42.863" v="10093" actId="14100"/>
          <ac:cxnSpMkLst>
            <pc:docMk/>
            <pc:sldMk cId="1143910417" sldId="295"/>
            <ac:cxnSpMk id="31" creationId="{16C9C846-CEC4-4A89-98D7-112E467D9D7A}"/>
          </ac:cxnSpMkLst>
        </pc:cxnChg>
        <pc:cxnChg chg="add mod">
          <ac:chgData name="Bhumika Mistry" userId="35bb96b2-1845-4bef-9f4c-128c15c5a3b4" providerId="ADAL" clId="{71333F1E-E873-414A-9785-0987D9052744}" dt="2022-04-20T16:43:34.356" v="10180" actId="14100"/>
          <ac:cxnSpMkLst>
            <pc:docMk/>
            <pc:sldMk cId="1143910417" sldId="295"/>
            <ac:cxnSpMk id="35" creationId="{AB5DAC9F-371C-4E33-8D87-42D6968C1421}"/>
          </ac:cxnSpMkLst>
        </pc:cxnChg>
        <pc:cxnChg chg="add mod">
          <ac:chgData name="Bhumika Mistry" userId="35bb96b2-1845-4bef-9f4c-128c15c5a3b4" providerId="ADAL" clId="{71333F1E-E873-414A-9785-0987D9052744}" dt="2022-04-20T16:33:12.283" v="10152" actId="14100"/>
          <ac:cxnSpMkLst>
            <pc:docMk/>
            <pc:sldMk cId="1143910417" sldId="295"/>
            <ac:cxnSpMk id="39" creationId="{30CEB933-568A-4073-96B1-7805DBA4A112}"/>
          </ac:cxnSpMkLst>
        </pc:cxnChg>
        <pc:cxnChg chg="add mod">
          <ac:chgData name="Bhumika Mistry" userId="35bb96b2-1845-4bef-9f4c-128c15c5a3b4" providerId="ADAL" clId="{71333F1E-E873-414A-9785-0987D9052744}" dt="2022-04-20T16:54:58.195" v="10402" actId="1035"/>
          <ac:cxnSpMkLst>
            <pc:docMk/>
            <pc:sldMk cId="1143910417" sldId="295"/>
            <ac:cxnSpMk id="57" creationId="{D78F6725-2C98-4189-8583-D76FD0D4CFF1}"/>
          </ac:cxnSpMkLst>
        </pc:cxnChg>
        <pc:cxnChg chg="add mod">
          <ac:chgData name="Bhumika Mistry" userId="35bb96b2-1845-4bef-9f4c-128c15c5a3b4" providerId="ADAL" clId="{71333F1E-E873-414A-9785-0987D9052744}" dt="2022-04-20T16:54:58.195" v="10402" actId="1035"/>
          <ac:cxnSpMkLst>
            <pc:docMk/>
            <pc:sldMk cId="1143910417" sldId="295"/>
            <ac:cxnSpMk id="58" creationId="{6AD0D290-56D1-47D8-B77C-1507586FC6F1}"/>
          </ac:cxnSpMkLst>
        </pc:cxnChg>
        <pc:cxnChg chg="add mod">
          <ac:chgData name="Bhumika Mistry" userId="35bb96b2-1845-4bef-9f4c-128c15c5a3b4" providerId="ADAL" clId="{71333F1E-E873-414A-9785-0987D9052744}" dt="2022-04-20T16:58:58.752" v="10441" actId="14100"/>
          <ac:cxnSpMkLst>
            <pc:docMk/>
            <pc:sldMk cId="1143910417" sldId="295"/>
            <ac:cxnSpMk id="61" creationId="{4B2B0F5E-2031-4781-8297-AB6356995408}"/>
          </ac:cxnSpMkLst>
        </pc:cxnChg>
        <pc:cxnChg chg="add mod">
          <ac:chgData name="Bhumika Mistry" userId="35bb96b2-1845-4bef-9f4c-128c15c5a3b4" providerId="ADAL" clId="{71333F1E-E873-414A-9785-0987D9052744}" dt="2022-05-10T19:38:58.931" v="18116" actId="14100"/>
          <ac:cxnSpMkLst>
            <pc:docMk/>
            <pc:sldMk cId="1143910417" sldId="295"/>
            <ac:cxnSpMk id="63" creationId="{217A011D-FA76-471F-94B2-10CDB2FAEBE3}"/>
          </ac:cxnSpMkLst>
        </pc:cxnChg>
        <pc:cxnChg chg="add mod">
          <ac:chgData name="Bhumika Mistry" userId="35bb96b2-1845-4bef-9f4c-128c15c5a3b4" providerId="ADAL" clId="{71333F1E-E873-414A-9785-0987D9052744}" dt="2022-05-10T19:39:08.113" v="18119" actId="14100"/>
          <ac:cxnSpMkLst>
            <pc:docMk/>
            <pc:sldMk cId="1143910417" sldId="295"/>
            <ac:cxnSpMk id="64" creationId="{4260A028-DD5B-4FE9-8815-A028459CA87C}"/>
          </ac:cxnSpMkLst>
        </pc:cxnChg>
        <pc:cxnChg chg="add mod">
          <ac:chgData name="Bhumika Mistry" userId="35bb96b2-1845-4bef-9f4c-128c15c5a3b4" providerId="ADAL" clId="{71333F1E-E873-414A-9785-0987D9052744}" dt="2022-05-10T19:39:20.971" v="18124" actId="14100"/>
          <ac:cxnSpMkLst>
            <pc:docMk/>
            <pc:sldMk cId="1143910417" sldId="295"/>
            <ac:cxnSpMk id="65" creationId="{F92D5FEF-8523-470D-8232-0789184EEEBB}"/>
          </ac:cxnSpMkLst>
        </pc:cxnChg>
        <pc:cxnChg chg="add del mod">
          <ac:chgData name="Bhumika Mistry" userId="35bb96b2-1845-4bef-9f4c-128c15c5a3b4" providerId="ADAL" clId="{71333F1E-E873-414A-9785-0987D9052744}" dt="2022-04-20T17:03:54.390" v="10465" actId="478"/>
          <ac:cxnSpMkLst>
            <pc:docMk/>
            <pc:sldMk cId="1143910417" sldId="295"/>
            <ac:cxnSpMk id="67" creationId="{6DFD7B19-1636-4FA5-B050-FA89F523B834}"/>
          </ac:cxnSpMkLst>
        </pc:cxnChg>
        <pc:cxnChg chg="add mod">
          <ac:chgData name="Bhumika Mistry" userId="35bb96b2-1845-4bef-9f4c-128c15c5a3b4" providerId="ADAL" clId="{71333F1E-E873-414A-9785-0987D9052744}" dt="2022-04-20T17:10:51.094" v="10500" actId="208"/>
          <ac:cxnSpMkLst>
            <pc:docMk/>
            <pc:sldMk cId="1143910417" sldId="295"/>
            <ac:cxnSpMk id="79" creationId="{BB459E10-F42D-45C6-92AB-98710F344AAB}"/>
          </ac:cxnSpMkLst>
        </pc:cxnChg>
        <pc:cxnChg chg="add mod">
          <ac:chgData name="Bhumika Mistry" userId="35bb96b2-1845-4bef-9f4c-128c15c5a3b4" providerId="ADAL" clId="{71333F1E-E873-414A-9785-0987D9052744}" dt="2022-04-20T17:11:04.405" v="10503" actId="14100"/>
          <ac:cxnSpMkLst>
            <pc:docMk/>
            <pc:sldMk cId="1143910417" sldId="295"/>
            <ac:cxnSpMk id="81" creationId="{CF64FD69-9E5E-49A4-9B51-B728E73971F5}"/>
          </ac:cxnSpMkLst>
        </pc:cxnChg>
      </pc:sldChg>
      <pc:sldChg chg="addSp delSp modSp new mod modNotesTx">
        <pc:chgData name="Bhumika Mistry" userId="35bb96b2-1845-4bef-9f4c-128c15c5a3b4" providerId="ADAL" clId="{71333F1E-E873-414A-9785-0987D9052744}" dt="2022-05-09T12:38:35.998" v="17636" actId="14100"/>
        <pc:sldMkLst>
          <pc:docMk/>
          <pc:sldMk cId="2863172975" sldId="296"/>
        </pc:sldMkLst>
        <pc:spChg chg="del">
          <ac:chgData name="Bhumika Mistry" userId="35bb96b2-1845-4bef-9f4c-128c15c5a3b4" providerId="ADAL" clId="{71333F1E-E873-414A-9785-0987D9052744}" dt="2022-04-20T08:37:08.232" v="8577" actId="478"/>
          <ac:spMkLst>
            <pc:docMk/>
            <pc:sldMk cId="2863172975" sldId="296"/>
            <ac:spMk id="2" creationId="{8CC5BDDA-C7C4-4211-9899-D33C1DB318E9}"/>
          </ac:spMkLst>
        </pc:spChg>
        <pc:spChg chg="del">
          <ac:chgData name="Bhumika Mistry" userId="35bb96b2-1845-4bef-9f4c-128c15c5a3b4" providerId="ADAL" clId="{71333F1E-E873-414A-9785-0987D9052744}" dt="2022-04-20T08:37:08.232" v="8577" actId="478"/>
          <ac:spMkLst>
            <pc:docMk/>
            <pc:sldMk cId="2863172975" sldId="296"/>
            <ac:spMk id="3" creationId="{5836112E-D66C-4577-9D01-78473DE603DA}"/>
          </ac:spMkLst>
        </pc:spChg>
        <pc:spChg chg="add mod">
          <ac:chgData name="Bhumika Mistry" userId="35bb96b2-1845-4bef-9f4c-128c15c5a3b4" providerId="ADAL" clId="{71333F1E-E873-414A-9785-0987D9052744}" dt="2022-04-20T08:55:22.476" v="8918" actId="1076"/>
          <ac:spMkLst>
            <pc:docMk/>
            <pc:sldMk cId="2863172975" sldId="296"/>
            <ac:spMk id="14" creationId="{3A6AC888-4746-4A38-B757-EBF05799C600}"/>
          </ac:spMkLst>
        </pc:spChg>
        <pc:spChg chg="add del mod">
          <ac:chgData name="Bhumika Mistry" userId="35bb96b2-1845-4bef-9f4c-128c15c5a3b4" providerId="ADAL" clId="{71333F1E-E873-414A-9785-0987D9052744}" dt="2022-04-20T09:13:20.103" v="9558" actId="478"/>
          <ac:spMkLst>
            <pc:docMk/>
            <pc:sldMk cId="2863172975" sldId="296"/>
            <ac:spMk id="15" creationId="{C1446742-CCAF-48A4-A97C-767BB6DC5A6C}"/>
          </ac:spMkLst>
        </pc:spChg>
        <pc:spChg chg="add mod">
          <ac:chgData name="Bhumika Mistry" userId="35bb96b2-1845-4bef-9f4c-128c15c5a3b4" providerId="ADAL" clId="{71333F1E-E873-414A-9785-0987D9052744}" dt="2022-04-20T09:22:45.346" v="9657" actId="20577"/>
          <ac:spMkLst>
            <pc:docMk/>
            <pc:sldMk cId="2863172975" sldId="296"/>
            <ac:spMk id="16" creationId="{01B2DE6C-57E4-4282-A263-8A6C08785FDD}"/>
          </ac:spMkLst>
        </pc:spChg>
        <pc:spChg chg="add mod">
          <ac:chgData name="Bhumika Mistry" userId="35bb96b2-1845-4bef-9f4c-128c15c5a3b4" providerId="ADAL" clId="{71333F1E-E873-414A-9785-0987D9052744}" dt="2022-04-20T09:25:59.766" v="9741" actId="207"/>
          <ac:spMkLst>
            <pc:docMk/>
            <pc:sldMk cId="2863172975" sldId="296"/>
            <ac:spMk id="17" creationId="{CC5A53B6-48A4-40B2-8AFE-42F2A97EA7E9}"/>
          </ac:spMkLst>
        </pc:spChg>
        <pc:spChg chg="add mod">
          <ac:chgData name="Bhumika Mistry" userId="35bb96b2-1845-4bef-9f4c-128c15c5a3b4" providerId="ADAL" clId="{71333F1E-E873-414A-9785-0987D9052744}" dt="2022-04-20T09:22:42.493" v="9656" actId="14100"/>
          <ac:spMkLst>
            <pc:docMk/>
            <pc:sldMk cId="2863172975" sldId="296"/>
            <ac:spMk id="28" creationId="{EF07267D-5F6C-408E-91CD-24EAC033A1D8}"/>
          </ac:spMkLst>
        </pc:spChg>
        <pc:spChg chg="add mod">
          <ac:chgData name="Bhumika Mistry" userId="35bb96b2-1845-4bef-9f4c-128c15c5a3b4" providerId="ADAL" clId="{71333F1E-E873-414A-9785-0987D9052744}" dt="2022-04-20T09:09:04.826" v="9258" actId="1076"/>
          <ac:spMkLst>
            <pc:docMk/>
            <pc:sldMk cId="2863172975" sldId="296"/>
            <ac:spMk id="29" creationId="{F03DE32C-DA03-4D54-B6E7-DA79910A8855}"/>
          </ac:spMkLst>
        </pc:spChg>
        <pc:spChg chg="add mod">
          <ac:chgData name="Bhumika Mistry" userId="35bb96b2-1845-4bef-9f4c-128c15c5a3b4" providerId="ADAL" clId="{71333F1E-E873-414A-9785-0987D9052744}" dt="2022-04-20T09:25:34.273" v="9740" actId="1076"/>
          <ac:spMkLst>
            <pc:docMk/>
            <pc:sldMk cId="2863172975" sldId="296"/>
            <ac:spMk id="30" creationId="{60BF2926-9DE9-4728-A7A8-BF9D920727E4}"/>
          </ac:spMkLst>
        </pc:spChg>
        <pc:spChg chg="add mod">
          <ac:chgData name="Bhumika Mistry" userId="35bb96b2-1845-4bef-9f4c-128c15c5a3b4" providerId="ADAL" clId="{71333F1E-E873-414A-9785-0987D9052744}" dt="2022-04-20T09:16:23.351" v="9583" actId="1076"/>
          <ac:spMkLst>
            <pc:docMk/>
            <pc:sldMk cId="2863172975" sldId="296"/>
            <ac:spMk id="31" creationId="{DA9348F6-E6F3-4151-B7FB-60F563716123}"/>
          </ac:spMkLst>
        </pc:spChg>
        <pc:spChg chg="add mod">
          <ac:chgData name="Bhumika Mistry" userId="35bb96b2-1845-4bef-9f4c-128c15c5a3b4" providerId="ADAL" clId="{71333F1E-E873-414A-9785-0987D9052744}" dt="2022-04-20T09:09:04.826" v="9258" actId="1076"/>
          <ac:spMkLst>
            <pc:docMk/>
            <pc:sldMk cId="2863172975" sldId="296"/>
            <ac:spMk id="32" creationId="{0879A4FA-FA8F-49A6-B7C7-81EE4B85BDFB}"/>
          </ac:spMkLst>
        </pc:spChg>
        <pc:spChg chg="add mod">
          <ac:chgData name="Bhumika Mistry" userId="35bb96b2-1845-4bef-9f4c-128c15c5a3b4" providerId="ADAL" clId="{71333F1E-E873-414A-9785-0987D9052744}" dt="2022-04-26T13:55:03.446" v="12426" actId="20577"/>
          <ac:spMkLst>
            <pc:docMk/>
            <pc:sldMk cId="2863172975" sldId="296"/>
            <ac:spMk id="36" creationId="{4BB6BA44-7154-4199-88E4-2ABA3F45AEF3}"/>
          </ac:spMkLst>
        </pc:spChg>
        <pc:spChg chg="add mod">
          <ac:chgData name="Bhumika Mistry" userId="35bb96b2-1845-4bef-9f4c-128c15c5a3b4" providerId="ADAL" clId="{71333F1E-E873-414A-9785-0987D9052744}" dt="2022-04-20T09:09:04.826" v="9258" actId="1076"/>
          <ac:spMkLst>
            <pc:docMk/>
            <pc:sldMk cId="2863172975" sldId="296"/>
            <ac:spMk id="39" creationId="{96F87C58-E0BB-4398-8A1D-CAEC54DF04CA}"/>
          </ac:spMkLst>
        </pc:spChg>
        <pc:spChg chg="add mod">
          <ac:chgData name="Bhumika Mistry" userId="35bb96b2-1845-4bef-9f4c-128c15c5a3b4" providerId="ADAL" clId="{71333F1E-E873-414A-9785-0987D9052744}" dt="2022-05-09T12:38:35.998" v="17636" actId="14100"/>
          <ac:spMkLst>
            <pc:docMk/>
            <pc:sldMk cId="2863172975" sldId="296"/>
            <ac:spMk id="46" creationId="{4EDCD6C9-BDE5-4D5D-97EC-7C686C6BE44D}"/>
          </ac:spMkLst>
        </pc:spChg>
        <pc:spChg chg="add del mod">
          <ac:chgData name="Bhumika Mistry" userId="35bb96b2-1845-4bef-9f4c-128c15c5a3b4" providerId="ADAL" clId="{71333F1E-E873-414A-9785-0987D9052744}" dt="2022-05-04T14:27:00.066" v="12790" actId="478"/>
          <ac:spMkLst>
            <pc:docMk/>
            <pc:sldMk cId="2863172975" sldId="296"/>
            <ac:spMk id="47" creationId="{BAD4CF10-3B5B-4CB7-A2AA-DB0724C6BA7B}"/>
          </ac:spMkLst>
        </pc:spChg>
        <pc:spChg chg="add mod">
          <ac:chgData name="Bhumika Mistry" userId="35bb96b2-1845-4bef-9f4c-128c15c5a3b4" providerId="ADAL" clId="{71333F1E-E873-414A-9785-0987D9052744}" dt="2022-04-20T09:16:04.668" v="9580" actId="1076"/>
          <ac:spMkLst>
            <pc:docMk/>
            <pc:sldMk cId="2863172975" sldId="296"/>
            <ac:spMk id="49" creationId="{B7A305FF-275E-4CEE-BC7C-E2B2C6190AE1}"/>
          </ac:spMkLst>
        </pc:spChg>
        <pc:spChg chg="add mod">
          <ac:chgData name="Bhumika Mistry" userId="35bb96b2-1845-4bef-9f4c-128c15c5a3b4" providerId="ADAL" clId="{71333F1E-E873-414A-9785-0987D9052744}" dt="2022-04-20T09:23:42.775" v="9708" actId="20577"/>
          <ac:spMkLst>
            <pc:docMk/>
            <pc:sldMk cId="2863172975" sldId="296"/>
            <ac:spMk id="50" creationId="{A8862BFB-928A-4DB4-B637-63DB01D18FDD}"/>
          </ac:spMkLst>
        </pc:spChg>
        <pc:picChg chg="add del mod">
          <ac:chgData name="Bhumika Mistry" userId="35bb96b2-1845-4bef-9f4c-128c15c5a3b4" providerId="ADAL" clId="{71333F1E-E873-414A-9785-0987D9052744}" dt="2022-04-20T08:37:54.302" v="8580" actId="478"/>
          <ac:picMkLst>
            <pc:docMk/>
            <pc:sldMk cId="2863172975" sldId="296"/>
            <ac:picMk id="5" creationId="{41EAE9DE-F17B-4A04-BEA2-9494CCD0D440}"/>
          </ac:picMkLst>
        </pc:picChg>
        <pc:picChg chg="add mod modCrop">
          <ac:chgData name="Bhumika Mistry" userId="35bb96b2-1845-4bef-9f4c-128c15c5a3b4" providerId="ADAL" clId="{71333F1E-E873-414A-9785-0987D9052744}" dt="2022-04-20T08:53:57.616" v="8913" actId="1036"/>
          <ac:picMkLst>
            <pc:docMk/>
            <pc:sldMk cId="2863172975" sldId="296"/>
            <ac:picMk id="7" creationId="{10C6FFFA-0B8C-4D27-B9CF-E37EAD54BDD8}"/>
          </ac:picMkLst>
        </pc:picChg>
        <pc:picChg chg="add mod modCrop">
          <ac:chgData name="Bhumika Mistry" userId="35bb96b2-1845-4bef-9f4c-128c15c5a3b4" providerId="ADAL" clId="{71333F1E-E873-414A-9785-0987D9052744}" dt="2022-04-20T09:09:04.826" v="9258" actId="1076"/>
          <ac:picMkLst>
            <pc:docMk/>
            <pc:sldMk cId="2863172975" sldId="296"/>
            <ac:picMk id="8" creationId="{5595195C-0F70-435E-A003-C95C75769FD9}"/>
          </ac:picMkLst>
        </pc:picChg>
        <pc:picChg chg="add mod modCrop">
          <ac:chgData name="Bhumika Mistry" userId="35bb96b2-1845-4bef-9f4c-128c15c5a3b4" providerId="ADAL" clId="{71333F1E-E873-414A-9785-0987D9052744}" dt="2022-04-20T09:09:04.826" v="9258" actId="1076"/>
          <ac:picMkLst>
            <pc:docMk/>
            <pc:sldMk cId="2863172975" sldId="296"/>
            <ac:picMk id="9" creationId="{F174D620-79D9-444D-856B-5CCACD4B7BB2}"/>
          </ac:picMkLst>
        </pc:picChg>
        <pc:picChg chg="add mod modCrop">
          <ac:chgData name="Bhumika Mistry" userId="35bb96b2-1845-4bef-9f4c-128c15c5a3b4" providerId="ADAL" clId="{71333F1E-E873-414A-9785-0987D9052744}" dt="2022-04-20T09:09:04.826" v="9258" actId="1076"/>
          <ac:picMkLst>
            <pc:docMk/>
            <pc:sldMk cId="2863172975" sldId="296"/>
            <ac:picMk id="10" creationId="{4A4F8114-11C2-47FE-B692-6B0CF7621C2D}"/>
          </ac:picMkLst>
        </pc:picChg>
        <pc:picChg chg="add mod modCrop">
          <ac:chgData name="Bhumika Mistry" userId="35bb96b2-1845-4bef-9f4c-128c15c5a3b4" providerId="ADAL" clId="{71333F1E-E873-414A-9785-0987D9052744}" dt="2022-04-20T09:09:04.826" v="9258" actId="1076"/>
          <ac:picMkLst>
            <pc:docMk/>
            <pc:sldMk cId="2863172975" sldId="296"/>
            <ac:picMk id="11" creationId="{29FE2B7A-1695-414A-9D4A-A566462886BD}"/>
          </ac:picMkLst>
        </pc:picChg>
        <pc:picChg chg="add mod">
          <ac:chgData name="Bhumika Mistry" userId="35bb96b2-1845-4bef-9f4c-128c15c5a3b4" providerId="ADAL" clId="{71333F1E-E873-414A-9785-0987D9052744}" dt="2022-04-20T08:50:33.415" v="8861" actId="1076"/>
          <ac:picMkLst>
            <pc:docMk/>
            <pc:sldMk cId="2863172975" sldId="296"/>
            <ac:picMk id="13" creationId="{BBB63388-7177-49E4-824C-40793126A62E}"/>
          </ac:picMkLst>
        </pc:picChg>
        <pc:picChg chg="add mod modCrop">
          <ac:chgData name="Bhumika Mistry" userId="35bb96b2-1845-4bef-9f4c-128c15c5a3b4" providerId="ADAL" clId="{71333F1E-E873-414A-9785-0987D9052744}" dt="2022-04-20T09:08:50.295" v="9255" actId="1076"/>
          <ac:picMkLst>
            <pc:docMk/>
            <pc:sldMk cId="2863172975" sldId="296"/>
            <ac:picMk id="25" creationId="{C2964E6E-B490-49C5-B24B-6D0B30A5C9C7}"/>
          </ac:picMkLst>
        </pc:picChg>
        <pc:picChg chg="add mod modCrop">
          <ac:chgData name="Bhumika Mistry" userId="35bb96b2-1845-4bef-9f4c-128c15c5a3b4" providerId="ADAL" clId="{71333F1E-E873-414A-9785-0987D9052744}" dt="2022-04-20T09:08:56.292" v="9257" actId="1076"/>
          <ac:picMkLst>
            <pc:docMk/>
            <pc:sldMk cId="2863172975" sldId="296"/>
            <ac:picMk id="26" creationId="{997ACAD0-AC79-4F29-B36C-B2CA821919FF}"/>
          </ac:picMkLst>
        </pc:picChg>
        <pc:picChg chg="add mod modCrop">
          <ac:chgData name="Bhumika Mistry" userId="35bb96b2-1845-4bef-9f4c-128c15c5a3b4" providerId="ADAL" clId="{71333F1E-E873-414A-9785-0987D9052744}" dt="2022-04-20T09:16:10.528" v="9582" actId="1076"/>
          <ac:picMkLst>
            <pc:docMk/>
            <pc:sldMk cId="2863172975" sldId="296"/>
            <ac:picMk id="48" creationId="{2F6C24A5-F8F0-44D7-9477-77B2EDE26BD7}"/>
          </ac:picMkLst>
        </pc:picChg>
        <pc:cxnChg chg="add mod">
          <ac:chgData name="Bhumika Mistry" userId="35bb96b2-1845-4bef-9f4c-128c15c5a3b4" providerId="ADAL" clId="{71333F1E-E873-414A-9785-0987D9052744}" dt="2022-04-20T08:54:03.243" v="8914" actId="14100"/>
          <ac:cxnSpMkLst>
            <pc:docMk/>
            <pc:sldMk cId="2863172975" sldId="296"/>
            <ac:cxnSpMk id="19" creationId="{9C9D5E48-F8EC-4C69-BE0D-FF70FB386827}"/>
          </ac:cxnSpMkLst>
        </pc:cxnChg>
        <pc:cxnChg chg="add del mod">
          <ac:chgData name="Bhumika Mistry" userId="35bb96b2-1845-4bef-9f4c-128c15c5a3b4" providerId="ADAL" clId="{71333F1E-E873-414A-9785-0987D9052744}" dt="2022-04-20T08:54:22.736" v="8916" actId="478"/>
          <ac:cxnSpMkLst>
            <pc:docMk/>
            <pc:sldMk cId="2863172975" sldId="296"/>
            <ac:cxnSpMk id="21" creationId="{02B9774E-2F7E-4CC8-9A96-8EE38E4BC12E}"/>
          </ac:cxnSpMkLst>
        </pc:cxnChg>
        <pc:cxnChg chg="add mod">
          <ac:chgData name="Bhumika Mistry" userId="35bb96b2-1845-4bef-9f4c-128c15c5a3b4" providerId="ADAL" clId="{71333F1E-E873-414A-9785-0987D9052744}" dt="2022-04-20T09:09:04.826" v="9258" actId="1076"/>
          <ac:cxnSpMkLst>
            <pc:docMk/>
            <pc:sldMk cId="2863172975" sldId="296"/>
            <ac:cxnSpMk id="33" creationId="{D8E3A1D8-07C0-4878-8A32-6A5B2193FE6C}"/>
          </ac:cxnSpMkLst>
        </pc:cxnChg>
        <pc:cxnChg chg="add mod">
          <ac:chgData name="Bhumika Mistry" userId="35bb96b2-1845-4bef-9f4c-128c15c5a3b4" providerId="ADAL" clId="{71333F1E-E873-414A-9785-0987D9052744}" dt="2022-04-20T09:09:04.826" v="9258" actId="1076"/>
          <ac:cxnSpMkLst>
            <pc:docMk/>
            <pc:sldMk cId="2863172975" sldId="296"/>
            <ac:cxnSpMk id="37" creationId="{6E9436A9-6B66-4798-9448-09E704A0115D}"/>
          </ac:cxnSpMkLst>
        </pc:cxnChg>
        <pc:cxnChg chg="add mod">
          <ac:chgData name="Bhumika Mistry" userId="35bb96b2-1845-4bef-9f4c-128c15c5a3b4" providerId="ADAL" clId="{71333F1E-E873-414A-9785-0987D9052744}" dt="2022-04-20T09:09:04.826" v="9258" actId="1076"/>
          <ac:cxnSpMkLst>
            <pc:docMk/>
            <pc:sldMk cId="2863172975" sldId="296"/>
            <ac:cxnSpMk id="44" creationId="{48999578-B16A-4B7A-819F-F1D74A54C2D8}"/>
          </ac:cxnSpMkLst>
        </pc:cxnChg>
      </pc:sldChg>
      <pc:sldChg chg="addSp modSp new mod">
        <pc:chgData name="Bhumika Mistry" userId="35bb96b2-1845-4bef-9f4c-128c15c5a3b4" providerId="ADAL" clId="{71333F1E-E873-414A-9785-0987D9052744}" dt="2022-05-09T13:09:08.222" v="17799" actId="20577"/>
        <pc:sldMkLst>
          <pc:docMk/>
          <pc:sldMk cId="1024736534" sldId="297"/>
        </pc:sldMkLst>
        <pc:spChg chg="mod">
          <ac:chgData name="Bhumika Mistry" userId="35bb96b2-1845-4bef-9f4c-128c15c5a3b4" providerId="ADAL" clId="{71333F1E-E873-414A-9785-0987D9052744}" dt="2022-04-21T08:19:12.960" v="10527" actId="20577"/>
          <ac:spMkLst>
            <pc:docMk/>
            <pc:sldMk cId="1024736534" sldId="297"/>
            <ac:spMk id="2" creationId="{EADB9B36-A450-4274-AC6B-4441ABC5CDDD}"/>
          </ac:spMkLst>
        </pc:spChg>
        <pc:spChg chg="mod">
          <ac:chgData name="Bhumika Mistry" userId="35bb96b2-1845-4bef-9f4c-128c15c5a3b4" providerId="ADAL" clId="{71333F1E-E873-414A-9785-0987D9052744}" dt="2022-05-09T13:09:08.222" v="17799" actId="20577"/>
          <ac:spMkLst>
            <pc:docMk/>
            <pc:sldMk cId="1024736534" sldId="297"/>
            <ac:spMk id="3" creationId="{56D3C8C1-F726-4661-8608-C03A136A853C}"/>
          </ac:spMkLst>
        </pc:spChg>
        <pc:picChg chg="add mod ord">
          <ac:chgData name="Bhumika Mistry" userId="35bb96b2-1845-4bef-9f4c-128c15c5a3b4" providerId="ADAL" clId="{71333F1E-E873-414A-9785-0987D9052744}" dt="2022-04-21T08:22:55.383" v="10625" actId="167"/>
          <ac:picMkLst>
            <pc:docMk/>
            <pc:sldMk cId="1024736534" sldId="297"/>
            <ac:picMk id="4" creationId="{E82F0705-74FB-4D5A-8D2F-0F3439E82581}"/>
          </ac:picMkLst>
        </pc:picChg>
      </pc:sldChg>
      <pc:sldChg chg="new del">
        <pc:chgData name="Bhumika Mistry" userId="35bb96b2-1845-4bef-9f4c-128c15c5a3b4" providerId="ADAL" clId="{71333F1E-E873-414A-9785-0987D9052744}" dt="2022-04-20T16:46:37.924" v="10241" actId="680"/>
        <pc:sldMkLst>
          <pc:docMk/>
          <pc:sldMk cId="1766478210" sldId="297"/>
        </pc:sldMkLst>
      </pc:sldChg>
      <pc:sldChg chg="addSp delSp modSp new mod modNotesTx">
        <pc:chgData name="Bhumika Mistry" userId="35bb96b2-1845-4bef-9f4c-128c15c5a3b4" providerId="ADAL" clId="{71333F1E-E873-414A-9785-0987D9052744}" dt="2022-05-08T22:41:55.418" v="16898" actId="14100"/>
        <pc:sldMkLst>
          <pc:docMk/>
          <pc:sldMk cId="4252551106" sldId="298"/>
        </pc:sldMkLst>
        <pc:spChg chg="mod">
          <ac:chgData name="Bhumika Mistry" userId="35bb96b2-1845-4bef-9f4c-128c15c5a3b4" providerId="ADAL" clId="{71333F1E-E873-414A-9785-0987D9052744}" dt="2022-04-21T08:30:26.186" v="10934"/>
          <ac:spMkLst>
            <pc:docMk/>
            <pc:sldMk cId="4252551106" sldId="298"/>
            <ac:spMk id="2" creationId="{9E24E4DC-952B-463E-A1B9-264A210CE761}"/>
          </ac:spMkLst>
        </pc:spChg>
        <pc:spChg chg="mod">
          <ac:chgData name="Bhumika Mistry" userId="35bb96b2-1845-4bef-9f4c-128c15c5a3b4" providerId="ADAL" clId="{71333F1E-E873-414A-9785-0987D9052744}" dt="2022-05-08T22:41:53.088" v="16897" actId="14100"/>
          <ac:spMkLst>
            <pc:docMk/>
            <pc:sldMk cId="4252551106" sldId="298"/>
            <ac:spMk id="3" creationId="{1C843ED9-91E8-408D-9B54-3EFD96781097}"/>
          </ac:spMkLst>
        </pc:spChg>
        <pc:spChg chg="add mod">
          <ac:chgData name="Bhumika Mistry" userId="35bb96b2-1845-4bef-9f4c-128c15c5a3b4" providerId="ADAL" clId="{71333F1E-E873-414A-9785-0987D9052744}" dt="2022-05-08T22:41:55.418" v="16898" actId="14100"/>
          <ac:spMkLst>
            <pc:docMk/>
            <pc:sldMk cId="4252551106" sldId="298"/>
            <ac:spMk id="6" creationId="{5C5193E8-4413-4530-B242-8CC59986BC33}"/>
          </ac:spMkLst>
        </pc:spChg>
        <pc:spChg chg="add del mod">
          <ac:chgData name="Bhumika Mistry" userId="35bb96b2-1845-4bef-9f4c-128c15c5a3b4" providerId="ADAL" clId="{71333F1E-E873-414A-9785-0987D9052744}" dt="2022-04-21T08:31:54.667" v="11041" actId="1076"/>
          <ac:spMkLst>
            <pc:docMk/>
            <pc:sldMk cId="4252551106" sldId="298"/>
            <ac:spMk id="7" creationId="{50F180D9-2CB1-447F-AB84-6C8F44A656B8}"/>
          </ac:spMkLst>
        </pc:spChg>
        <pc:picChg chg="add mod">
          <ac:chgData name="Bhumika Mistry" userId="35bb96b2-1845-4bef-9f4c-128c15c5a3b4" providerId="ADAL" clId="{71333F1E-E873-414A-9785-0987D9052744}" dt="2022-04-21T08:29:56.837" v="10930" actId="1076"/>
          <ac:picMkLst>
            <pc:docMk/>
            <pc:sldMk cId="4252551106" sldId="298"/>
            <ac:picMk id="4" creationId="{F57DE236-B449-4E95-90A5-823BB59E6A5F}"/>
          </ac:picMkLst>
        </pc:picChg>
      </pc:sldChg>
      <pc:sldChg chg="modSp new mod ord modShow">
        <pc:chgData name="Bhumika Mistry" userId="35bb96b2-1845-4bef-9f4c-128c15c5a3b4" providerId="ADAL" clId="{71333F1E-E873-414A-9785-0987D9052744}" dt="2022-05-08T22:31:58.998" v="16780" actId="20577"/>
        <pc:sldMkLst>
          <pc:docMk/>
          <pc:sldMk cId="1171941077" sldId="299"/>
        </pc:sldMkLst>
        <pc:spChg chg="mod">
          <ac:chgData name="Bhumika Mistry" userId="35bb96b2-1845-4bef-9f4c-128c15c5a3b4" providerId="ADAL" clId="{71333F1E-E873-414A-9785-0987D9052744}" dt="2022-05-04T14:20:50.576" v="12612" actId="5793"/>
          <ac:spMkLst>
            <pc:docMk/>
            <pc:sldMk cId="1171941077" sldId="299"/>
            <ac:spMk id="2" creationId="{468B9AB7-94BC-4542-A870-5DCB9B3ABAA2}"/>
          </ac:spMkLst>
        </pc:spChg>
        <pc:spChg chg="mod">
          <ac:chgData name="Bhumika Mistry" userId="35bb96b2-1845-4bef-9f4c-128c15c5a3b4" providerId="ADAL" clId="{71333F1E-E873-414A-9785-0987D9052744}" dt="2022-05-08T22:31:58.998" v="16780" actId="20577"/>
          <ac:spMkLst>
            <pc:docMk/>
            <pc:sldMk cId="1171941077" sldId="299"/>
            <ac:spMk id="3" creationId="{54B93126-AA60-489C-9874-0D9F9A2865E3}"/>
          </ac:spMkLst>
        </pc:spChg>
      </pc:sldChg>
      <pc:sldChg chg="new del">
        <pc:chgData name="Bhumika Mistry" userId="35bb96b2-1845-4bef-9f4c-128c15c5a3b4" providerId="ADAL" clId="{71333F1E-E873-414A-9785-0987D9052744}" dt="2022-05-04T14:24:21.555" v="12717" actId="47"/>
        <pc:sldMkLst>
          <pc:docMk/>
          <pc:sldMk cId="2243587359" sldId="300"/>
        </pc:sldMkLst>
      </pc:sldChg>
      <pc:sldChg chg="modSp new mod">
        <pc:chgData name="Bhumika Mistry" userId="35bb96b2-1845-4bef-9f4c-128c15c5a3b4" providerId="ADAL" clId="{71333F1E-E873-414A-9785-0987D9052744}" dt="2022-05-10T12:27:34.878" v="17802" actId="313"/>
        <pc:sldMkLst>
          <pc:docMk/>
          <pc:sldMk cId="3201528661" sldId="300"/>
        </pc:sldMkLst>
        <pc:spChg chg="mod">
          <ac:chgData name="Bhumika Mistry" userId="35bb96b2-1845-4bef-9f4c-128c15c5a3b4" providerId="ADAL" clId="{71333F1E-E873-414A-9785-0987D9052744}" dt="2022-05-09T11:37:47.446" v="17194" actId="313"/>
          <ac:spMkLst>
            <pc:docMk/>
            <pc:sldMk cId="3201528661" sldId="300"/>
            <ac:spMk id="2" creationId="{0ADA0490-CD22-41C8-A6DE-12895EF4CA69}"/>
          </ac:spMkLst>
        </pc:spChg>
        <pc:spChg chg="mod">
          <ac:chgData name="Bhumika Mistry" userId="35bb96b2-1845-4bef-9f4c-128c15c5a3b4" providerId="ADAL" clId="{71333F1E-E873-414A-9785-0987D9052744}" dt="2022-05-10T12:27:34.878" v="17802" actId="313"/>
          <ac:spMkLst>
            <pc:docMk/>
            <pc:sldMk cId="3201528661" sldId="300"/>
            <ac:spMk id="3" creationId="{22A304CC-BA3F-4C3E-9028-06561EC97231}"/>
          </ac:spMkLst>
        </pc:spChg>
      </pc:sldChg>
      <pc:sldChg chg="modSp new mod ord">
        <pc:chgData name="Bhumika Mistry" userId="35bb96b2-1845-4bef-9f4c-128c15c5a3b4" providerId="ADAL" clId="{71333F1E-E873-414A-9785-0987D9052744}" dt="2022-05-11T10:48:39.202" v="18374"/>
        <pc:sldMkLst>
          <pc:docMk/>
          <pc:sldMk cId="415316090" sldId="301"/>
        </pc:sldMkLst>
        <pc:spChg chg="mod">
          <ac:chgData name="Bhumika Mistry" userId="35bb96b2-1845-4bef-9f4c-128c15c5a3b4" providerId="ADAL" clId="{71333F1E-E873-414A-9785-0987D9052744}" dt="2022-05-08T21:18:30.290" v="14817" actId="20577"/>
          <ac:spMkLst>
            <pc:docMk/>
            <pc:sldMk cId="415316090" sldId="301"/>
            <ac:spMk id="2" creationId="{A3A3DD57-8115-46DC-BC8F-3D88D61FE4C3}"/>
          </ac:spMkLst>
        </pc:spChg>
        <pc:spChg chg="mod">
          <ac:chgData name="Bhumika Mistry" userId="35bb96b2-1845-4bef-9f4c-128c15c5a3b4" providerId="ADAL" clId="{71333F1E-E873-414A-9785-0987D9052744}" dt="2022-05-09T13:20:03.450" v="17801" actId="20577"/>
          <ac:spMkLst>
            <pc:docMk/>
            <pc:sldMk cId="415316090" sldId="301"/>
            <ac:spMk id="3" creationId="{6A843B8F-556E-415B-85C3-66D2FC27F22E}"/>
          </ac:spMkLst>
        </pc:spChg>
      </pc:sldChg>
      <pc:sldChg chg="modSp new mod">
        <pc:chgData name="Bhumika Mistry" userId="35bb96b2-1845-4bef-9f4c-128c15c5a3b4" providerId="ADAL" clId="{71333F1E-E873-414A-9785-0987D9052744}" dt="2022-05-10T20:21:37.397" v="18231" actId="27636"/>
        <pc:sldMkLst>
          <pc:docMk/>
          <pc:sldMk cId="3223669508" sldId="302"/>
        </pc:sldMkLst>
        <pc:spChg chg="mod">
          <ac:chgData name="Bhumika Mistry" userId="35bb96b2-1845-4bef-9f4c-128c15c5a3b4" providerId="ADAL" clId="{71333F1E-E873-414A-9785-0987D9052744}" dt="2022-05-08T22:06:53.799" v="16220" actId="6549"/>
          <ac:spMkLst>
            <pc:docMk/>
            <pc:sldMk cId="3223669508" sldId="302"/>
            <ac:spMk id="2" creationId="{5EDA17AE-CCF6-4858-BF5E-DE17978B1FF2}"/>
          </ac:spMkLst>
        </pc:spChg>
        <pc:spChg chg="mod">
          <ac:chgData name="Bhumika Mistry" userId="35bb96b2-1845-4bef-9f4c-128c15c5a3b4" providerId="ADAL" clId="{71333F1E-E873-414A-9785-0987D9052744}" dt="2022-05-10T20:21:37.397" v="18231" actId="27636"/>
          <ac:spMkLst>
            <pc:docMk/>
            <pc:sldMk cId="3223669508" sldId="302"/>
            <ac:spMk id="3" creationId="{7C599AD8-07DA-4A40-8EBF-8E7D30A8BB9D}"/>
          </ac:spMkLst>
        </pc:spChg>
      </pc:sldChg>
      <pc:sldChg chg="delSp modSp new mod">
        <pc:chgData name="Bhumika Mistry" userId="35bb96b2-1845-4bef-9f4c-128c15c5a3b4" providerId="ADAL" clId="{71333F1E-E873-414A-9785-0987D9052744}" dt="2022-05-08T22:47:02.308" v="16917" actId="478"/>
        <pc:sldMkLst>
          <pc:docMk/>
          <pc:sldMk cId="2406899234" sldId="303"/>
        </pc:sldMkLst>
        <pc:spChg chg="mod">
          <ac:chgData name="Bhumika Mistry" userId="35bb96b2-1845-4bef-9f4c-128c15c5a3b4" providerId="ADAL" clId="{71333F1E-E873-414A-9785-0987D9052744}" dt="2022-05-08T22:46:57.108" v="16915" actId="20577"/>
          <ac:spMkLst>
            <pc:docMk/>
            <pc:sldMk cId="2406899234" sldId="303"/>
            <ac:spMk id="2" creationId="{A1C10FFD-640E-49B6-BCF6-C778A51CF5AF}"/>
          </ac:spMkLst>
        </pc:spChg>
        <pc:spChg chg="del">
          <ac:chgData name="Bhumika Mistry" userId="35bb96b2-1845-4bef-9f4c-128c15c5a3b4" providerId="ADAL" clId="{71333F1E-E873-414A-9785-0987D9052744}" dt="2022-05-08T22:47:02.308" v="16917" actId="478"/>
          <ac:spMkLst>
            <pc:docMk/>
            <pc:sldMk cId="2406899234" sldId="303"/>
            <ac:spMk id="3" creationId="{002994EC-C892-43AB-8954-19108E74DD63}"/>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4-13T23:49:03.959" idx="1">
    <p:pos x="4603" y="3133"/>
    <p:text>For ODE constrained optimization problems, the gradient of the objective function can be computed based on the parametric derivative of the solution to the ODE. These derivatives are often called the sensitivities of the model.</p:text>
    <p:extLst>
      <p:ext uri="{C676402C-5697-4E1C-873F-D02D1690AC5C}">
        <p15:threadingInfo xmlns:p15="http://schemas.microsoft.com/office/powerpoint/2012/main" timeZoneBias="-60"/>
      </p:ext>
    </p:extLst>
  </p:cm>
  <p:cm authorId="1" dt="2022-04-13T23:49:18.651" idx="2">
    <p:pos x="4603" y="3269"/>
    <p:text>https://arxiv.org/pdf/1711.08079.pdf</p:text>
    <p:extLst>
      <p:ext uri="{C676402C-5697-4E1C-873F-D02D1690AC5C}">
        <p15:threadingInfo xmlns:p15="http://schemas.microsoft.com/office/powerpoint/2012/main" timeZoneBias="-60">
          <p15:parentCm authorId="1" idx="1"/>
        </p15:threadingInfo>
      </p:ext>
    </p:extLst>
  </p:cm>
  <p:cm authorId="1" dt="2022-04-13T23:51:05.763" idx="3">
    <p:pos x="4603" y="3405"/>
    <p:text>adjoint sensitivity analysis is frequently used to compute
the gradients of a functional with respect to the parameters if the functional depends on the solution of a
differential equation [</p:text>
    <p:extLst>
      <p:ext uri="{C676402C-5697-4E1C-873F-D02D1690AC5C}">
        <p15:threadingInfo xmlns:p15="http://schemas.microsoft.com/office/powerpoint/2012/main" timeZoneBias="-6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4A272-BC5C-4D3D-A46A-3BEF9655BAF5}" type="datetimeFigureOut">
              <a:rPr lang="en-GB" smtClean="0"/>
              <a:t>13/11/2023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F4B7F-DA0A-4EC4-B9A4-F487A618C3D5}" type="slidenum">
              <a:rPr lang="en-GB" smtClean="0"/>
              <a:t>‹#›</a:t>
            </a:fld>
            <a:endParaRPr lang="en-GB"/>
          </a:p>
        </p:txBody>
      </p:sp>
    </p:spTree>
    <p:extLst>
      <p:ext uri="{BB962C8B-B14F-4D97-AF65-F5344CB8AC3E}">
        <p14:creationId xmlns:p14="http://schemas.microsoft.com/office/powerpoint/2010/main" val="242783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edium.com/red-buffer/neural-odes-an-intuitive-understanding-of-the-basics-63d47464e00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https://jontysinai.github.io/jekyll/update/2019/01/18/understanding-neural-odes.html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Other videos: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Retrospective -- https://www.youtube.com/watch?v=YZ-_E7A3V2w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https://youtu.be/-HZ3yb3qLmo?t=813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1</a:t>
            </a:fld>
            <a:endParaRPr lang="en-GB"/>
          </a:p>
        </p:txBody>
      </p:sp>
    </p:spTree>
    <p:extLst>
      <p:ext uri="{BB962C8B-B14F-4D97-AF65-F5344CB8AC3E}">
        <p14:creationId xmlns:p14="http://schemas.microsoft.com/office/powerpoint/2010/main" val="369934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11</a:t>
            </a:fld>
            <a:endParaRPr lang="en-GB"/>
          </a:p>
        </p:txBody>
      </p:sp>
    </p:spTree>
    <p:extLst>
      <p:ext uri="{BB962C8B-B14F-4D97-AF65-F5344CB8AC3E}">
        <p14:creationId xmlns:p14="http://schemas.microsoft.com/office/powerpoint/2010/main" val="2765735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Useful videos explaining adjoint (in order for watching):</a:t>
            </a:r>
          </a:p>
          <a:p>
            <a:pPr marL="228600" indent="-228600">
              <a:buAutoNum type="arabicParenR"/>
            </a:pPr>
            <a:r>
              <a:rPr lang="en-GB" dirty="0"/>
              <a:t>https://www.youtube.com/watch?v=EybH_Q-QTZ8</a:t>
            </a:r>
          </a:p>
          <a:p>
            <a:pPr marL="228600" indent="-228600">
              <a:buAutoNum type="arabicParenR"/>
            </a:pPr>
            <a:r>
              <a:rPr lang="en-GB" dirty="0"/>
              <a:t>https://www.youtube.com/watch?v=Y2Qyu1siSyo</a:t>
            </a:r>
          </a:p>
          <a:p>
            <a:pPr marL="228600" indent="-228600">
              <a:buAutoNum type="arabicParenR"/>
            </a:pPr>
            <a:r>
              <a:rPr lang="en-GB" dirty="0"/>
              <a:t>https://www.youtube.com/watch?v=s4OBbXQxgYo</a:t>
            </a:r>
          </a:p>
          <a:p>
            <a:pPr marL="228600" indent="-228600">
              <a:buAutoNum type="arabicParenR"/>
            </a:pPr>
            <a:r>
              <a:rPr lang="en-GB" dirty="0"/>
              <a:t>https://www.youtube.com/watch?v=wcxYbs9DV1I</a:t>
            </a:r>
          </a:p>
          <a:p>
            <a:pPr marL="228600" indent="-228600">
              <a:buAutoNum type="arabicParenR"/>
            </a:pPr>
            <a:r>
              <a:rPr lang="en-GB" dirty="0"/>
              <a:t>https://www.youtube.com/watch?v=7CZP6dHIkNE</a:t>
            </a:r>
          </a:p>
          <a:p>
            <a:pPr marL="228600" indent="-228600">
              <a:buAutoNum type="arabicParenR"/>
            </a:pPr>
            <a:r>
              <a:rPr lang="en-GB" dirty="0"/>
              <a:t>https://www.youtube.com/watch?v=2y0Oo9cz2HQ</a:t>
            </a:r>
          </a:p>
          <a:p>
            <a:pPr marL="228600" indent="-228600">
              <a:buAutoNum type="arabicParenR"/>
            </a:pPr>
            <a:endParaRPr lang="en-GB" dirty="0"/>
          </a:p>
          <a:p>
            <a:pPr marL="0" indent="0">
              <a:buNone/>
            </a:pPr>
            <a:r>
              <a:rPr lang="en-GB" dirty="0"/>
              <a:t>Remember earlier, I mentioned that the derivative rep the ODE is an approximation.</a:t>
            </a:r>
          </a:p>
          <a:p>
            <a:pPr marL="0" indent="0">
              <a:buNone/>
            </a:pPr>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12</a:t>
            </a:fld>
            <a:endParaRPr lang="en-GB"/>
          </a:p>
        </p:txBody>
      </p:sp>
    </p:spTree>
    <p:extLst>
      <p:ext uri="{BB962C8B-B14F-4D97-AF65-F5344CB8AC3E}">
        <p14:creationId xmlns:p14="http://schemas.microsoft.com/office/powerpoint/2010/main" val="2551415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 from https://www.youtube.com/watch?v=V6nGT0Gakyg</a:t>
            </a:r>
          </a:p>
          <a:p>
            <a:r>
              <a:rPr lang="en-GB" b="1" dirty="0"/>
              <a:t>How to take exact derivative through ODE solution?</a:t>
            </a:r>
          </a:p>
          <a:p>
            <a:pPr marL="171450" indent="-171450">
              <a:buFontTx/>
              <a:buChar char="-"/>
            </a:pPr>
            <a:r>
              <a:rPr lang="en-GB" dirty="0"/>
              <a:t>Taking the continuous time limit of backprop equations  you get the adjoint sensitivity equations. </a:t>
            </a:r>
          </a:p>
          <a:p>
            <a:pPr marL="171450" indent="-171450">
              <a:buFontTx/>
              <a:buChar char="-"/>
            </a:pPr>
            <a:r>
              <a:rPr lang="en-GB" dirty="0"/>
              <a:t>Use auto diff to define adjoint dynamics </a:t>
            </a:r>
          </a:p>
          <a:p>
            <a:pPr marL="171450" indent="-171450">
              <a:buFontTx/>
              <a:buChar char="-"/>
            </a:pPr>
            <a:r>
              <a:rPr lang="en-GB" dirty="0"/>
              <a:t>Integrate back in time using another call to an </a:t>
            </a:r>
            <a:r>
              <a:rPr lang="en-GB" dirty="0" err="1"/>
              <a:t>ODESolver</a:t>
            </a:r>
            <a:r>
              <a:rPr lang="en-GB" dirty="0"/>
              <a:t> </a:t>
            </a:r>
          </a:p>
          <a:p>
            <a:pPr marL="171450" indent="-171450">
              <a:buFontTx/>
              <a:buChar char="-"/>
            </a:pPr>
            <a:endParaRPr lang="en-GB" dirty="0"/>
          </a:p>
          <a:p>
            <a:pPr marL="0" indent="0">
              <a:buFontTx/>
              <a:buNone/>
            </a:pPr>
            <a:r>
              <a:rPr lang="en-GB" b="1" dirty="0"/>
              <a:t>ODE depth ~ </a:t>
            </a:r>
            <a:r>
              <a:rPr lang="en-GB" dirty="0"/>
              <a:t>no. eval on </a:t>
            </a:r>
            <a:r>
              <a:rPr lang="en-GB" dirty="0" err="1"/>
              <a:t>dyn</a:t>
            </a:r>
            <a:r>
              <a:rPr lang="en-GB" dirty="0"/>
              <a:t> network the </a:t>
            </a:r>
            <a:r>
              <a:rPr lang="en-GB" dirty="0" err="1"/>
              <a:t>ODESolver</a:t>
            </a:r>
            <a:r>
              <a:rPr lang="en-GB" dirty="0"/>
              <a:t> makes </a:t>
            </a:r>
          </a:p>
          <a:p>
            <a:pPr marL="0" indent="0">
              <a:buFontTx/>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highlight>
                  <a:srgbClr val="FFFF00"/>
                </a:highlight>
              </a:rPr>
              <a:t>Backwards ODE#2 </a:t>
            </a:r>
            <a:r>
              <a:rPr lang="en-GB" dirty="0">
                <a:highlight>
                  <a:srgbClr val="FFFF00"/>
                </a:highlight>
                <a:sym typeface="Wingdings" panose="05000000000000000000" pitchFamily="2" charset="2"/>
              </a:rPr>
              <a:t> g will be dL/</a:t>
            </a:r>
            <a:r>
              <a:rPr lang="en-GB" dirty="0" err="1">
                <a:highlight>
                  <a:srgbClr val="FFFF00"/>
                </a:highlight>
                <a:sym typeface="Wingdings" panose="05000000000000000000" pitchFamily="2" charset="2"/>
              </a:rPr>
              <a:t>dz</a:t>
            </a:r>
            <a:r>
              <a:rPr lang="en-GB" dirty="0">
                <a:highlight>
                  <a:srgbClr val="FFFF00"/>
                </a:highlight>
                <a:sym typeface="Wingdings" panose="05000000000000000000" pitchFamily="2" charset="2"/>
              </a:rPr>
              <a:t>(t), so solving the ODE will give you </a:t>
            </a:r>
            <a:r>
              <a:rPr lang="en-GB" b="1" dirty="0">
                <a:highlight>
                  <a:srgbClr val="FFFF00"/>
                </a:highlight>
                <a:sym typeface="Wingdings" panose="05000000000000000000" pitchFamily="2" charset="2"/>
              </a:rPr>
              <a:t>a</a:t>
            </a:r>
            <a:r>
              <a:rPr lang="en-GB" dirty="0">
                <a:highlight>
                  <a:srgbClr val="FFFF00"/>
                </a:highlight>
                <a:sym typeface="Wingdings" panose="05000000000000000000" pitchFamily="2" charset="2"/>
              </a:rPr>
              <a:t>(t) (adjoint). Notice start is t1 and end is t0</a:t>
            </a:r>
            <a:endParaRPr lang="en-GB" dirty="0">
              <a:highlight>
                <a:srgbClr val="FFFF00"/>
              </a:highlight>
            </a:endParaRP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13</a:t>
            </a:fld>
            <a:endParaRPr lang="en-GB"/>
          </a:p>
        </p:txBody>
      </p:sp>
    </p:spTree>
    <p:extLst>
      <p:ext uri="{BB962C8B-B14F-4D97-AF65-F5344CB8AC3E}">
        <p14:creationId xmlns:p14="http://schemas.microsoft.com/office/powerpoint/2010/main" val="2260241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1" dirty="0"/>
              <a:t>Get </a:t>
            </a:r>
            <a:r>
              <a:rPr lang="en-GB" b="1" dirty="0" err="1"/>
              <a:t>eq</a:t>
            </a:r>
            <a:r>
              <a:rPr lang="en-GB" b="1" dirty="0"/>
              <a:t> 3 from rearranging </a:t>
            </a:r>
            <a:r>
              <a:rPr lang="en-GB" b="1" dirty="0" err="1"/>
              <a:t>euler</a:t>
            </a:r>
            <a:r>
              <a:rPr lang="en-GB" b="1" dirty="0"/>
              <a:t> </a:t>
            </a:r>
            <a:endParaRPr lang="en-US" b="1" dirty="0"/>
          </a:p>
        </p:txBody>
      </p:sp>
      <p:sp>
        <p:nvSpPr>
          <p:cNvPr id="4" name="Slide Number Placeholder 3"/>
          <p:cNvSpPr>
            <a:spLocks noGrp="1"/>
          </p:cNvSpPr>
          <p:nvPr>
            <p:ph type="sldNum" sz="quarter" idx="5"/>
          </p:nvPr>
        </p:nvSpPr>
        <p:spPr/>
        <p:txBody>
          <a:bodyPr/>
          <a:lstStyle/>
          <a:p>
            <a:fld id="{DFFF4B7F-DA0A-4EC4-B9A4-F487A618C3D5}" type="slidenum">
              <a:rPr lang="en-GB" smtClean="0"/>
              <a:t>14</a:t>
            </a:fld>
            <a:endParaRPr lang="en-GB"/>
          </a:p>
        </p:txBody>
      </p:sp>
    </p:spTree>
    <p:extLst>
      <p:ext uri="{BB962C8B-B14F-4D97-AF65-F5344CB8AC3E}">
        <p14:creationId xmlns:p14="http://schemas.microsoft.com/office/powerpoint/2010/main" val="3247218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t>https://nbviewer.org/github/msurtsukov/neural-ode/blob/master/Neural%20ODEs.ipynb</a:t>
            </a:r>
          </a:p>
          <a:p>
            <a:endParaRPr lang="en-US" sz="2800" b="1" dirty="0"/>
          </a:p>
          <a:p>
            <a:r>
              <a:rPr lang="en-US" sz="2800" dirty="0"/>
              <a:t>FIGURE: </a:t>
            </a:r>
          </a:p>
          <a:p>
            <a:pPr marL="171450" indent="-171450">
              <a:buFontTx/>
              <a:buChar char="-"/>
            </a:pPr>
            <a:r>
              <a:rPr lang="en-US" sz="2800" dirty="0"/>
              <a:t>Black trajectory represents </a:t>
            </a:r>
            <a:r>
              <a:rPr lang="en-US" sz="2800" b="1" dirty="0"/>
              <a:t>solving the ODE</a:t>
            </a:r>
            <a:r>
              <a:rPr lang="en-US" sz="2800" dirty="0"/>
              <a:t> during </a:t>
            </a:r>
            <a:r>
              <a:rPr lang="en-US" sz="2800" b="1" dirty="0"/>
              <a:t>forward</a:t>
            </a:r>
            <a:r>
              <a:rPr lang="en-US" sz="2800" dirty="0"/>
              <a:t> propagation. </a:t>
            </a:r>
          </a:p>
          <a:p>
            <a:pPr marL="171450" indent="-171450">
              <a:buFontTx/>
              <a:buChar char="-"/>
            </a:pPr>
            <a:r>
              <a:rPr lang="en-US" sz="2800" dirty="0"/>
              <a:t>Red arrows represent </a:t>
            </a:r>
            <a:r>
              <a:rPr lang="en-US" sz="2800" b="1" dirty="0"/>
              <a:t>solving the adjoint ODE </a:t>
            </a:r>
            <a:r>
              <a:rPr lang="en-US" sz="2800" dirty="0"/>
              <a:t>during </a:t>
            </a:r>
            <a:r>
              <a:rPr lang="en-US" sz="2800" b="1" dirty="0"/>
              <a:t>back</a:t>
            </a:r>
            <a:r>
              <a:rPr lang="en-US" sz="2800" b="0" dirty="0"/>
              <a:t>propagation</a:t>
            </a:r>
            <a:r>
              <a:rPr lang="en-US" sz="2800" dirty="0"/>
              <a:t>.</a:t>
            </a:r>
            <a:endParaRPr lang="en-GB" sz="2800" dirty="0"/>
          </a:p>
          <a:p>
            <a:pPr marL="171450" indent="-171450">
              <a:buFontTx/>
              <a:buChar char="-"/>
            </a:pPr>
            <a:endParaRPr lang="en-GB" sz="2800" dirty="0"/>
          </a:p>
          <a:p>
            <a:pPr marL="0" indent="0">
              <a:buFontTx/>
              <a:buNone/>
            </a:pPr>
            <a:r>
              <a:rPr lang="en-GB" sz="2800" dirty="0"/>
              <a:t>Black line = black box method</a:t>
            </a:r>
          </a:p>
          <a:p>
            <a:pPr marL="0" indent="0">
              <a:buFontTx/>
              <a:buNone/>
            </a:pPr>
            <a:r>
              <a:rPr lang="en-GB" sz="2800" dirty="0"/>
              <a:t>Blue derivatives = adjoint and we treat it as a function (red variables) </a:t>
            </a:r>
          </a:p>
          <a:p>
            <a:pPr marL="0" indent="0">
              <a:buFontTx/>
              <a:buNone/>
            </a:pPr>
            <a:r>
              <a:rPr lang="en-GB" sz="2800" dirty="0"/>
              <a:t>A(</a:t>
            </a:r>
            <a:r>
              <a:rPr lang="en-GB" sz="2800" dirty="0" err="1"/>
              <a:t>t_N</a:t>
            </a:r>
            <a:r>
              <a:rPr lang="en-GB" sz="2800" dirty="0"/>
              <a:t>) = initial condition (for ODE#2)</a:t>
            </a:r>
          </a:p>
          <a:p>
            <a:pPr marL="0" indent="0">
              <a:buFontTx/>
              <a:buNone/>
            </a:pPr>
            <a:endParaRPr lang="en-GB" sz="2800" b="0" i="1" dirty="0"/>
          </a:p>
          <a:p>
            <a:pPr marL="0" indent="0">
              <a:buFont typeface="Arial" panose="020B0604020202020204" pitchFamily="34" charset="0"/>
              <a:buNone/>
            </a:pPr>
            <a:r>
              <a:rPr lang="en-US" sz="2800" b="0" i="1" dirty="0" err="1">
                <a:highlight>
                  <a:srgbClr val="FFFF00"/>
                </a:highlight>
              </a:rPr>
              <a:t>dz</a:t>
            </a:r>
            <a:r>
              <a:rPr lang="en-US" sz="2800" b="0" i="1" dirty="0">
                <a:highlight>
                  <a:srgbClr val="FFFF00"/>
                </a:highlight>
              </a:rPr>
              <a:t>(t)/ d(z(t+1) = dL/</a:t>
            </a:r>
            <a:r>
              <a:rPr lang="en-US" sz="2800" b="0" i="1" dirty="0" err="1">
                <a:highlight>
                  <a:srgbClr val="FFFF00"/>
                </a:highlight>
              </a:rPr>
              <a:t>dz</a:t>
            </a:r>
            <a:r>
              <a:rPr lang="en-US" sz="2800" b="0" i="1" dirty="0">
                <a:highlight>
                  <a:srgbClr val="FFFF00"/>
                </a:highlight>
              </a:rPr>
              <a:t>(t+1) df/</a:t>
            </a:r>
            <a:r>
              <a:rPr lang="en-US" sz="2800" b="0" i="1" dirty="0" err="1">
                <a:highlight>
                  <a:srgbClr val="FFFF00"/>
                </a:highlight>
              </a:rPr>
              <a:t>dz</a:t>
            </a:r>
            <a:r>
              <a:rPr lang="en-US" sz="2800" b="0" i="1" dirty="0">
                <a:highlight>
                  <a:srgbClr val="FFFF00"/>
                </a:highlight>
              </a:rPr>
              <a:t>(t)</a:t>
            </a:r>
          </a:p>
          <a:p>
            <a:pPr marL="0" indent="0">
              <a:buFont typeface="Arial" panose="020B0604020202020204" pitchFamily="34" charset="0"/>
              <a:buNone/>
            </a:pPr>
            <a:r>
              <a:rPr lang="en-US" sz="2800" b="0" i="1" dirty="0">
                <a:highlight>
                  <a:srgbClr val="FFFF00"/>
                </a:highlight>
              </a:rPr>
              <a:t>1</a:t>
            </a:r>
            <a:r>
              <a:rPr lang="en-US" sz="2800" b="0" i="1" baseline="30000" dirty="0">
                <a:highlight>
                  <a:srgbClr val="FFFF00"/>
                </a:highlight>
              </a:rPr>
              <a:t>st</a:t>
            </a:r>
            <a:r>
              <a:rPr lang="en-US" sz="2800" b="0" i="1" dirty="0">
                <a:highlight>
                  <a:srgbClr val="FFFF00"/>
                </a:highlight>
              </a:rPr>
              <a:t> term = a(t+1); 2</a:t>
            </a:r>
            <a:r>
              <a:rPr lang="en-US" sz="2800" b="0" i="1" baseline="30000" dirty="0">
                <a:highlight>
                  <a:srgbClr val="FFFF00"/>
                </a:highlight>
              </a:rPr>
              <a:t>nd</a:t>
            </a:r>
            <a:r>
              <a:rPr lang="en-US" sz="2800" b="0" i="1" dirty="0">
                <a:highlight>
                  <a:srgbClr val="FFFF00"/>
                </a:highlight>
              </a:rPr>
              <a:t> term top = ODE #2 </a:t>
            </a:r>
            <a:endParaRPr lang="en-GB" sz="2800" b="0" i="1" dirty="0">
              <a:highlight>
                <a:srgbClr val="FFFF00"/>
              </a:highlight>
            </a:endParaRPr>
          </a:p>
          <a:p>
            <a:pPr marL="0" indent="0">
              <a:buFontTx/>
              <a:buNone/>
            </a:pPr>
            <a:endParaRPr lang="en-GB" sz="2800" dirty="0"/>
          </a:p>
          <a:p>
            <a:endParaRPr lang="en-US" sz="2800" b="1" dirty="0"/>
          </a:p>
          <a:p>
            <a:endParaRPr lang="en-US" sz="2800" b="1" dirty="0"/>
          </a:p>
          <a:p>
            <a:r>
              <a:rPr lang="en-US" sz="2800" b="1" dirty="0"/>
              <a:t>https://medium.com/red-buffer/neural-odes-an-intuitive-understanding-of-the-basics-63d47464e009 </a:t>
            </a:r>
          </a:p>
          <a:p>
            <a:r>
              <a:rPr lang="en-US" sz="2800" b="1" dirty="0"/>
              <a:t>So in Neural ODE, </a:t>
            </a:r>
            <a:r>
              <a:rPr lang="en-US" sz="2800" dirty="0"/>
              <a:t>we are using Euler’s method to solve something that looks like a residual network but has just one continuous unit instead of many discrete units. </a:t>
            </a:r>
            <a:br>
              <a:rPr lang="en-US" sz="2800" dirty="0"/>
            </a:br>
            <a:r>
              <a:rPr lang="en-US" sz="2800" dirty="0"/>
              <a:t>And the way to optimize is that we use the </a:t>
            </a:r>
            <a:br>
              <a:rPr lang="en-US" sz="2800" dirty="0"/>
            </a:br>
            <a:r>
              <a:rPr lang="en-US" sz="2800" dirty="0"/>
              <a:t>1. Change in Loss </a:t>
            </a:r>
            <a:r>
              <a:rPr lang="en-US" sz="2800" dirty="0" err="1"/>
              <a:t>wrt</a:t>
            </a:r>
            <a:r>
              <a:rPr lang="en-US" sz="2800" dirty="0"/>
              <a:t> parameter (one): dL/</a:t>
            </a:r>
            <a:r>
              <a:rPr lang="en-US" sz="2800" dirty="0" err="1"/>
              <a:t>dtheta</a:t>
            </a:r>
            <a:br>
              <a:rPr lang="en-US" sz="2800" dirty="0"/>
            </a:br>
            <a:r>
              <a:rPr lang="en-US" sz="2800" dirty="0"/>
              <a:t>2. Change in Loss </a:t>
            </a:r>
            <a:r>
              <a:rPr lang="en-US" sz="2800" dirty="0" err="1"/>
              <a:t>wrt</a:t>
            </a:r>
            <a:r>
              <a:rPr lang="en-US" sz="2800" dirty="0"/>
              <a:t> hidden state (time t): dL/dh(t)</a:t>
            </a:r>
            <a:br>
              <a:rPr lang="en-US" sz="2800" dirty="0"/>
            </a:br>
            <a:r>
              <a:rPr lang="en-US" sz="2800" dirty="0"/>
              <a:t>3. Changes in hidden states themselves: dh/dt</a:t>
            </a:r>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15</a:t>
            </a:fld>
            <a:endParaRPr lang="en-GB"/>
          </a:p>
        </p:txBody>
      </p:sp>
    </p:spTree>
    <p:extLst>
      <p:ext uri="{BB962C8B-B14F-4D97-AF65-F5344CB8AC3E}">
        <p14:creationId xmlns:p14="http://schemas.microsoft.com/office/powerpoint/2010/main" val="546846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Derivation for eq.4 i.e. how the change of the hidden state changes with time. This is the second ODE which is solved BACKWARDS in time </a:t>
            </a:r>
          </a:p>
        </p:txBody>
      </p:sp>
      <p:sp>
        <p:nvSpPr>
          <p:cNvPr id="4" name="Slide Number Placeholder 3"/>
          <p:cNvSpPr>
            <a:spLocks noGrp="1"/>
          </p:cNvSpPr>
          <p:nvPr>
            <p:ph type="sldNum" sz="quarter" idx="5"/>
          </p:nvPr>
        </p:nvSpPr>
        <p:spPr/>
        <p:txBody>
          <a:bodyPr/>
          <a:lstStyle/>
          <a:p>
            <a:fld id="{DFFF4B7F-DA0A-4EC4-B9A4-F487A618C3D5}" type="slidenum">
              <a:rPr lang="en-GB" smtClean="0"/>
              <a:t>16</a:t>
            </a:fld>
            <a:endParaRPr lang="en-GB"/>
          </a:p>
        </p:txBody>
      </p:sp>
    </p:spTree>
    <p:extLst>
      <p:ext uri="{BB962C8B-B14F-4D97-AF65-F5344CB8AC3E}">
        <p14:creationId xmlns:p14="http://schemas.microsoft.com/office/powerpoint/2010/main" val="512972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highlight>
                  <a:srgbClr val="FFFF00"/>
                </a:highlight>
              </a:rPr>
              <a:t>Explain jumps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highlight>
                  <a:srgbClr val="FFFF00"/>
                </a:highlight>
              </a:rPr>
              <a:t>So solving the 2</a:t>
            </a:r>
            <a:r>
              <a:rPr lang="en-GB" b="0" baseline="30000" dirty="0">
                <a:highlight>
                  <a:srgbClr val="FFFF00"/>
                </a:highlight>
              </a:rPr>
              <a:t>nd</a:t>
            </a:r>
            <a:r>
              <a:rPr lang="en-GB" b="0" dirty="0">
                <a:highlight>
                  <a:srgbClr val="FFFF00"/>
                </a:highlight>
              </a:rPr>
              <a:t> ODE gives us the adjoint state (loss </a:t>
            </a:r>
            <a:r>
              <a:rPr lang="en-GB" b="0" dirty="0" err="1">
                <a:highlight>
                  <a:srgbClr val="FFFF00"/>
                </a:highlight>
              </a:rPr>
              <a:t>wrt</a:t>
            </a:r>
            <a:r>
              <a:rPr lang="en-GB" b="0" dirty="0">
                <a:highlight>
                  <a:srgbClr val="FFFF00"/>
                </a:highlight>
              </a:rPr>
              <a:t> </a:t>
            </a:r>
            <a:r>
              <a:rPr lang="en-GB" b="0" dirty="0" err="1">
                <a:highlight>
                  <a:srgbClr val="FFFF00"/>
                </a:highlight>
              </a:rPr>
              <a:t>hs</a:t>
            </a:r>
            <a:r>
              <a:rPr lang="en-GB" b="0" dirty="0">
                <a:highlight>
                  <a:srgbClr val="FFFF00"/>
                </a:highlight>
              </a:rPr>
              <a:t> at time 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highlight>
                  <a:srgbClr val="FFFF00"/>
                </a:highlight>
              </a:rPr>
              <a:t>And we can do something similar to get the other derivatives for theta and t’s. </a:t>
            </a:r>
            <a:endParaRPr lang="en-GB" b="0" dirty="0"/>
          </a:p>
        </p:txBody>
      </p:sp>
      <p:sp>
        <p:nvSpPr>
          <p:cNvPr id="4" name="Slide Number Placeholder 3"/>
          <p:cNvSpPr>
            <a:spLocks noGrp="1"/>
          </p:cNvSpPr>
          <p:nvPr>
            <p:ph type="sldNum" sz="quarter" idx="5"/>
          </p:nvPr>
        </p:nvSpPr>
        <p:spPr/>
        <p:txBody>
          <a:bodyPr/>
          <a:lstStyle/>
          <a:p>
            <a:fld id="{DFFF4B7F-DA0A-4EC4-B9A4-F487A618C3D5}" type="slidenum">
              <a:rPr lang="en-GB" smtClean="0"/>
              <a:t>17</a:t>
            </a:fld>
            <a:endParaRPr lang="en-GB"/>
          </a:p>
        </p:txBody>
      </p:sp>
    </p:spTree>
    <p:extLst>
      <p:ext uri="{BB962C8B-B14F-4D97-AF65-F5344CB8AC3E}">
        <p14:creationId xmlns:p14="http://schemas.microsoft.com/office/powerpoint/2010/main" val="75608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State </a:t>
            </a:r>
            <a:r>
              <a:rPr lang="en-GB" dirty="0" err="1"/>
              <a:t>dyns</a:t>
            </a:r>
            <a:r>
              <a:rPr lang="en-GB" dirty="0"/>
              <a:t> = how state changes as time changes</a:t>
            </a:r>
          </a:p>
          <a:p>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18</a:t>
            </a:fld>
            <a:endParaRPr lang="en-GB"/>
          </a:p>
        </p:txBody>
      </p:sp>
    </p:spTree>
    <p:extLst>
      <p:ext uri="{BB962C8B-B14F-4D97-AF65-F5344CB8AC3E}">
        <p14:creationId xmlns:p14="http://schemas.microsoft.com/office/powerpoint/2010/main" val="2248206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https://jontysinai.github.io/jekyll/update/2019/01/18/understanding-neural-odes.html</a:t>
            </a:r>
          </a:p>
        </p:txBody>
      </p:sp>
      <p:sp>
        <p:nvSpPr>
          <p:cNvPr id="4" name="Slide Number Placeholder 3"/>
          <p:cNvSpPr>
            <a:spLocks noGrp="1"/>
          </p:cNvSpPr>
          <p:nvPr>
            <p:ph type="sldNum" sz="quarter" idx="5"/>
          </p:nvPr>
        </p:nvSpPr>
        <p:spPr/>
        <p:txBody>
          <a:bodyPr/>
          <a:lstStyle/>
          <a:p>
            <a:fld id="{DFFF4B7F-DA0A-4EC4-B9A4-F487A618C3D5}" type="slidenum">
              <a:rPr lang="en-GB" smtClean="0"/>
              <a:t>19</a:t>
            </a:fld>
            <a:endParaRPr lang="en-GB"/>
          </a:p>
        </p:txBody>
      </p:sp>
    </p:spTree>
    <p:extLst>
      <p:ext uri="{BB962C8B-B14F-4D97-AF65-F5344CB8AC3E}">
        <p14:creationId xmlns:p14="http://schemas.microsoft.com/office/powerpoint/2010/main" val="390858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 more </a:t>
            </a:r>
            <a:r>
              <a:rPr lang="en-US" dirty="0" err="1"/>
              <a:t>inshight</a:t>
            </a:r>
            <a:r>
              <a:rPr lang="en-US" dirty="0"/>
              <a:t> into dL/</a:t>
            </a:r>
            <a:r>
              <a:rPr lang="en-US" dirty="0" err="1"/>
              <a:t>dtheta_k</a:t>
            </a:r>
            <a:r>
              <a:rPr lang="en-US" dirty="0"/>
              <a:t> </a:t>
            </a:r>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20</a:t>
            </a:fld>
            <a:endParaRPr lang="en-GB"/>
          </a:p>
        </p:txBody>
      </p:sp>
    </p:spTree>
    <p:extLst>
      <p:ext uri="{BB962C8B-B14F-4D97-AF65-F5344CB8AC3E}">
        <p14:creationId xmlns:p14="http://schemas.microsoft.com/office/powerpoint/2010/main" val="1893594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MNIST </a:t>
            </a:r>
          </a:p>
          <a:p>
            <a:r>
              <a:rPr lang="en-GB" dirty="0"/>
              <a:t>ODENET = couple conv blocks of dim 64</a:t>
            </a:r>
          </a:p>
          <a:p>
            <a:r>
              <a:rPr lang="en-GB" dirty="0"/>
              <a:t>Wraps </a:t>
            </a:r>
            <a:r>
              <a:rPr lang="en-GB" dirty="0" err="1"/>
              <a:t>ODENet</a:t>
            </a:r>
            <a:r>
              <a:rPr lang="en-GB" dirty="0"/>
              <a:t> wit h </a:t>
            </a:r>
            <a:r>
              <a:rPr lang="en-GB" dirty="0" err="1"/>
              <a:t>ODEBlock</a:t>
            </a:r>
            <a:r>
              <a:rPr lang="en-GB" dirty="0"/>
              <a:t> which has ode solver </a:t>
            </a:r>
          </a:p>
          <a:p>
            <a:r>
              <a:rPr lang="en-GB" dirty="0"/>
              <a:t>Additional </a:t>
            </a:r>
            <a:r>
              <a:rPr lang="en-GB" dirty="0" err="1"/>
              <a:t>downsampling</a:t>
            </a:r>
            <a:r>
              <a:rPr lang="en-GB" dirty="0"/>
              <a:t> layers to get </a:t>
            </a:r>
            <a:r>
              <a:rPr lang="en-GB" dirty="0" err="1"/>
              <a:t>mnist</a:t>
            </a:r>
            <a:r>
              <a:rPr lang="en-GB" dirty="0"/>
              <a:t> </a:t>
            </a:r>
            <a:r>
              <a:rPr lang="en-GB" dirty="0" err="1"/>
              <a:t>inp</a:t>
            </a:r>
            <a:r>
              <a:rPr lang="en-GB" dirty="0"/>
              <a:t> </a:t>
            </a:r>
            <a:r>
              <a:rPr lang="en-GB" dirty="0" err="1"/>
              <a:t>img</a:t>
            </a:r>
            <a:r>
              <a:rPr lang="en-GB" dirty="0"/>
              <a:t> to feature dim and FC layers to get to dim 10 for </a:t>
            </a:r>
            <a:r>
              <a:rPr lang="en-GB" dirty="0" err="1"/>
              <a:t>clf</a:t>
            </a:r>
            <a:endParaRPr lang="en-GB" dirty="0"/>
          </a:p>
          <a:p>
            <a:r>
              <a:rPr lang="en-GB" dirty="0"/>
              <a:t>CE loss</a:t>
            </a:r>
          </a:p>
        </p:txBody>
      </p:sp>
      <p:sp>
        <p:nvSpPr>
          <p:cNvPr id="4" name="Slide Number Placeholder 3"/>
          <p:cNvSpPr>
            <a:spLocks noGrp="1"/>
          </p:cNvSpPr>
          <p:nvPr>
            <p:ph type="sldNum" sz="quarter" idx="5"/>
          </p:nvPr>
        </p:nvSpPr>
        <p:spPr/>
        <p:txBody>
          <a:bodyPr/>
          <a:lstStyle/>
          <a:p>
            <a:fld id="{DFFF4B7F-DA0A-4EC4-B9A4-F487A618C3D5}" type="slidenum">
              <a:rPr lang="en-GB" smtClean="0"/>
              <a:t>2</a:t>
            </a:fld>
            <a:endParaRPr lang="en-GB"/>
          </a:p>
        </p:txBody>
      </p:sp>
    </p:spTree>
    <p:extLst>
      <p:ext uri="{BB962C8B-B14F-4D97-AF65-F5344CB8AC3E}">
        <p14:creationId xmlns:p14="http://schemas.microsoft.com/office/powerpoint/2010/main" val="1508082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Link algo 1 to App B.1 </a:t>
            </a:r>
            <a:r>
              <a:rPr lang="en-GB" dirty="0" err="1"/>
              <a:t>eq’s</a:t>
            </a:r>
            <a:r>
              <a:rPr lang="en-GB" dirty="0"/>
              <a:t>.</a:t>
            </a:r>
          </a:p>
          <a:p>
            <a:r>
              <a:rPr lang="en-GB" b="1" dirty="0"/>
              <a:t>Solving ODE#</a:t>
            </a:r>
            <a:r>
              <a:rPr lang="en-GB" dirty="0"/>
              <a:t>2 </a:t>
            </a:r>
            <a:r>
              <a:rPr lang="en-GB" dirty="0">
                <a:sym typeface="Wingdings" panose="05000000000000000000" pitchFamily="2" charset="2"/>
              </a:rPr>
              <a:t> adjoint </a:t>
            </a:r>
            <a:r>
              <a:rPr lang="en-GB" dirty="0" err="1">
                <a:sym typeface="Wingdings" panose="05000000000000000000" pitchFamily="2" charset="2"/>
              </a:rPr>
              <a:t>wrt</a:t>
            </a:r>
            <a:r>
              <a:rPr lang="en-GB" dirty="0">
                <a:sym typeface="Wingdings" panose="05000000000000000000" pitchFamily="2" charset="2"/>
              </a:rPr>
              <a:t> t to get the adjoint = loss </a:t>
            </a:r>
            <a:r>
              <a:rPr lang="en-GB" dirty="0" err="1">
                <a:sym typeface="Wingdings" panose="05000000000000000000" pitchFamily="2" charset="2"/>
              </a:rPr>
              <a:t>wrt</a:t>
            </a:r>
            <a:r>
              <a:rPr lang="en-GB" dirty="0">
                <a:sym typeface="Wingdings" panose="05000000000000000000" pitchFamily="2" charset="2"/>
              </a:rPr>
              <a:t> </a:t>
            </a:r>
            <a:r>
              <a:rPr lang="en-GB" dirty="0" err="1">
                <a:sym typeface="Wingdings" panose="05000000000000000000" pitchFamily="2" charset="2"/>
              </a:rPr>
              <a:t>hs</a:t>
            </a:r>
            <a:r>
              <a:rPr lang="en-GB" dirty="0">
                <a:sym typeface="Wingdings" panose="05000000000000000000" pitchFamily="2" charset="2"/>
              </a:rPr>
              <a:t>/theta/t</a:t>
            </a:r>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21</a:t>
            </a:fld>
            <a:endParaRPr lang="en-GB"/>
          </a:p>
        </p:txBody>
      </p:sp>
    </p:spTree>
    <p:extLst>
      <p:ext uri="{BB962C8B-B14F-4D97-AF65-F5344CB8AC3E}">
        <p14:creationId xmlns:p14="http://schemas.microsoft.com/office/powerpoint/2010/main" val="182234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Deeper look into how the second ODE works</a:t>
            </a:r>
          </a:p>
          <a:p>
            <a:r>
              <a:rPr lang="en-US" dirty="0"/>
              <a:t>Explain app D (using personal notes)</a:t>
            </a:r>
          </a:p>
          <a:p>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22</a:t>
            </a:fld>
            <a:endParaRPr lang="en-GB"/>
          </a:p>
        </p:txBody>
      </p:sp>
    </p:spTree>
    <p:extLst>
      <p:ext uri="{BB962C8B-B14F-4D97-AF65-F5344CB8AC3E}">
        <p14:creationId xmlns:p14="http://schemas.microsoft.com/office/powerpoint/2010/main" val="1241227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 = #layers in </a:t>
            </a:r>
            <a:r>
              <a:rPr lang="en-GB" dirty="0" err="1"/>
              <a:t>ResNEt</a:t>
            </a:r>
            <a:endParaRPr lang="en-GB" dirty="0"/>
          </a:p>
          <a:p>
            <a:r>
              <a:rPr lang="en-GB" dirty="0"/>
              <a:t>L^~ = #func evals of ODE solver in forward pass (= implicit number of layers) </a:t>
            </a:r>
          </a:p>
          <a:p>
            <a:endParaRPr lang="en-GB" dirty="0"/>
          </a:p>
          <a:p>
            <a:r>
              <a:rPr lang="en-GB" b="1" dirty="0"/>
              <a:t>Less params because params are shared over the depth </a:t>
            </a:r>
          </a:p>
        </p:txBody>
      </p:sp>
      <p:sp>
        <p:nvSpPr>
          <p:cNvPr id="4" name="Slide Number Placeholder 3"/>
          <p:cNvSpPr>
            <a:spLocks noGrp="1"/>
          </p:cNvSpPr>
          <p:nvPr>
            <p:ph type="sldNum" sz="quarter" idx="5"/>
          </p:nvPr>
        </p:nvSpPr>
        <p:spPr/>
        <p:txBody>
          <a:bodyPr/>
          <a:lstStyle/>
          <a:p>
            <a:fld id="{DFFF4B7F-DA0A-4EC4-B9A4-F487A618C3D5}" type="slidenum">
              <a:rPr lang="en-GB" smtClean="0"/>
              <a:t>24</a:t>
            </a:fld>
            <a:endParaRPr lang="en-GB"/>
          </a:p>
        </p:txBody>
      </p:sp>
    </p:spTree>
    <p:extLst>
      <p:ext uri="{BB962C8B-B14F-4D97-AF65-F5344CB8AC3E}">
        <p14:creationId xmlns:p14="http://schemas.microsoft.com/office/powerpoint/2010/main" val="20353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3a) Different evaluations on test set </a:t>
            </a:r>
          </a:p>
          <a:p>
            <a:r>
              <a:rPr lang="en-GB" dirty="0"/>
              <a:t>3c) Suggests </a:t>
            </a:r>
            <a:r>
              <a:rPr lang="en-GB" dirty="0" err="1"/>
              <a:t>adj</a:t>
            </a:r>
            <a:r>
              <a:rPr lang="en-GB" dirty="0"/>
              <a:t> </a:t>
            </a:r>
            <a:r>
              <a:rPr lang="en-GB" dirty="0" err="1"/>
              <a:t>sens</a:t>
            </a:r>
            <a:r>
              <a:rPr lang="en-GB" dirty="0"/>
              <a:t> method is also more computationally efficient than direct bp through the integrator</a:t>
            </a:r>
          </a:p>
        </p:txBody>
      </p:sp>
      <p:sp>
        <p:nvSpPr>
          <p:cNvPr id="4" name="Slide Number Placeholder 3"/>
          <p:cNvSpPr>
            <a:spLocks noGrp="1"/>
          </p:cNvSpPr>
          <p:nvPr>
            <p:ph type="sldNum" sz="quarter" idx="5"/>
          </p:nvPr>
        </p:nvSpPr>
        <p:spPr/>
        <p:txBody>
          <a:bodyPr/>
          <a:lstStyle/>
          <a:p>
            <a:fld id="{DFFF4B7F-DA0A-4EC4-B9A4-F487A618C3D5}" type="slidenum">
              <a:rPr lang="en-GB" smtClean="0"/>
              <a:t>25</a:t>
            </a:fld>
            <a:endParaRPr lang="en-GB"/>
          </a:p>
        </p:txBody>
      </p:sp>
    </p:spTree>
    <p:extLst>
      <p:ext uri="{BB962C8B-B14F-4D97-AF65-F5344CB8AC3E}">
        <p14:creationId xmlns:p14="http://schemas.microsoft.com/office/powerpoint/2010/main" val="405619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26</a:t>
            </a:fld>
            <a:endParaRPr lang="en-GB"/>
          </a:p>
        </p:txBody>
      </p:sp>
    </p:spTree>
    <p:extLst>
      <p:ext uri="{BB962C8B-B14F-4D97-AF65-F5344CB8AC3E}">
        <p14:creationId xmlns:p14="http://schemas.microsoft.com/office/powerpoint/2010/main" val="1627900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ym typeface="Wingdings" panose="05000000000000000000" pitchFamily="2" charset="2"/>
              </a:rPr>
              <a:t>Their proof is in app A is convoluted. Use Adam’s way instead.</a:t>
            </a:r>
          </a:p>
        </p:txBody>
      </p:sp>
      <p:sp>
        <p:nvSpPr>
          <p:cNvPr id="4" name="Slide Number Placeholder 3"/>
          <p:cNvSpPr>
            <a:spLocks noGrp="1"/>
          </p:cNvSpPr>
          <p:nvPr>
            <p:ph type="sldNum" sz="quarter" idx="5"/>
          </p:nvPr>
        </p:nvSpPr>
        <p:spPr/>
        <p:txBody>
          <a:bodyPr/>
          <a:lstStyle/>
          <a:p>
            <a:fld id="{DFFF4B7F-DA0A-4EC4-B9A4-F487A618C3D5}" type="slidenum">
              <a:rPr lang="en-GB" smtClean="0"/>
              <a:t>27</a:t>
            </a:fld>
            <a:endParaRPr lang="en-GB"/>
          </a:p>
        </p:txBody>
      </p:sp>
    </p:spTree>
    <p:extLst>
      <p:ext uri="{BB962C8B-B14F-4D97-AF65-F5344CB8AC3E}">
        <p14:creationId xmlns:p14="http://schemas.microsoft.com/office/powerpoint/2010/main" val="197910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from their follow up paper (https://arxiv.org/pdf/1810.01367.pdf) which focuses on applying NODE to generative density modelling. </a:t>
            </a:r>
          </a:p>
          <a:p>
            <a:r>
              <a:rPr lang="en-GB" dirty="0"/>
              <a:t>FROM VIDEO - https://www.youtube.com/watch?v=V6nGT0Gakyg</a:t>
            </a:r>
          </a:p>
          <a:p>
            <a:r>
              <a:rPr lang="en-GB" b="1" dirty="0"/>
              <a:t>NF brief </a:t>
            </a:r>
            <a:r>
              <a:rPr lang="en-GB" b="1" dirty="0" err="1"/>
              <a:t>expl</a:t>
            </a:r>
            <a:r>
              <a:rPr lang="en-GB" b="1" dirty="0"/>
              <a:t> video: </a:t>
            </a:r>
            <a:r>
              <a:rPr lang="en-GB" dirty="0"/>
              <a:t>https://www.youtube.com/watch?v=i7LjDvsLWCg </a:t>
            </a:r>
          </a:p>
          <a:p>
            <a:endParaRPr lang="en-GB" dirty="0"/>
          </a:p>
          <a:p>
            <a:r>
              <a:rPr lang="en-GB" b="1" dirty="0"/>
              <a:t>Biggest benefit to changing to continuous time = density modelling </a:t>
            </a:r>
          </a:p>
          <a:p>
            <a:r>
              <a:rPr lang="en-GB" dirty="0"/>
              <a:t>Change in vars formula </a:t>
            </a:r>
            <a:r>
              <a:rPr lang="en-GB" dirty="0">
                <a:sym typeface="Wingdings" panose="05000000000000000000" pitchFamily="2" charset="2"/>
              </a:rPr>
              <a:t> change in density due to mapping through a function is given by the determinant of the </a:t>
            </a:r>
            <a:r>
              <a:rPr lang="en-GB" dirty="0" err="1">
                <a:sym typeface="Wingdings" panose="05000000000000000000" pitchFamily="2" charset="2"/>
              </a:rPr>
              <a:t>jacobian</a:t>
            </a:r>
            <a:r>
              <a:rPr lang="en-GB" dirty="0">
                <a:sym typeface="Wingdings" panose="05000000000000000000" pitchFamily="2" charset="2"/>
              </a:rPr>
              <a:t> of the function </a:t>
            </a:r>
          </a:p>
          <a:p>
            <a:pPr marL="171450" indent="-171450">
              <a:buFontTx/>
              <a:buChar char="-"/>
            </a:pPr>
            <a:r>
              <a:rPr lang="en-GB" dirty="0">
                <a:sym typeface="Wingdings" panose="05000000000000000000" pitchFamily="2" charset="2"/>
              </a:rPr>
              <a:t>If make instantaneous (/</a:t>
            </a:r>
            <a:r>
              <a:rPr lang="en-GB" dirty="0" err="1">
                <a:sym typeface="Wingdings" panose="05000000000000000000" pitchFamily="2" charset="2"/>
              </a:rPr>
              <a:t>infentesimal</a:t>
            </a:r>
            <a:r>
              <a:rPr lang="en-GB" dirty="0">
                <a:sym typeface="Wingdings" panose="05000000000000000000" pitchFamily="2" charset="2"/>
              </a:rPr>
              <a:t>) change to a variable, then how does the density change with time </a:t>
            </a:r>
          </a:p>
          <a:p>
            <a:pPr marL="171450" indent="-171450">
              <a:buFontTx/>
              <a:buChar char="-"/>
            </a:pPr>
            <a:r>
              <a:rPr lang="en-GB" b="1" dirty="0">
                <a:sym typeface="Wingdings" panose="05000000000000000000" pitchFamily="2" charset="2"/>
              </a:rPr>
              <a:t>Paper proved that the log density </a:t>
            </a:r>
            <a:r>
              <a:rPr lang="en-GB" b="1" dirty="0" err="1">
                <a:sym typeface="Wingdings" panose="05000000000000000000" pitchFamily="2" charset="2"/>
              </a:rPr>
              <a:t>wrt</a:t>
            </a:r>
            <a:r>
              <a:rPr lang="en-GB" b="1" dirty="0">
                <a:sym typeface="Wingdings" panose="05000000000000000000" pitchFamily="2" charset="2"/>
              </a:rPr>
              <a:t> time/depth is given by the trace of the Jacobian </a:t>
            </a:r>
          </a:p>
          <a:p>
            <a:pPr marL="628650" lvl="1" indent="-171450">
              <a:buFontTx/>
              <a:buChar char="-"/>
            </a:pPr>
            <a:r>
              <a:rPr lang="en-GB" dirty="0">
                <a:sym typeface="Wingdings" panose="05000000000000000000" pitchFamily="2" charset="2"/>
              </a:rPr>
              <a:t>They call this the </a:t>
            </a:r>
            <a:r>
              <a:rPr lang="en-GB" b="1" dirty="0">
                <a:sym typeface="Wingdings" panose="05000000000000000000" pitchFamily="2" charset="2"/>
              </a:rPr>
              <a:t>instantaneous change of variables formula</a:t>
            </a:r>
          </a:p>
          <a:p>
            <a:pPr marL="171450" lvl="0" indent="-171450">
              <a:buFontTx/>
              <a:buChar char="-"/>
            </a:pPr>
            <a:r>
              <a:rPr lang="en-GB" b="0" dirty="0">
                <a:sym typeface="Wingdings" panose="05000000000000000000" pitchFamily="2" charset="2"/>
              </a:rPr>
              <a:t>Trace cheaper op then determinant and doesn’t require NN to be invertible (just needs to be continuously differentiable). </a:t>
            </a:r>
          </a:p>
          <a:p>
            <a:pPr marL="171450" lvl="0" indent="-171450">
              <a:buFontTx/>
              <a:buChar char="-"/>
            </a:pPr>
            <a:endParaRPr lang="en-GB" b="0" dirty="0">
              <a:sym typeface="Wingdings" panose="05000000000000000000" pitchFamily="2" charset="2"/>
            </a:endParaRPr>
          </a:p>
          <a:p>
            <a:pPr marL="0" lvl="0" indent="0">
              <a:buFontTx/>
              <a:buNone/>
            </a:pPr>
            <a:r>
              <a:rPr lang="en-GB" b="0" dirty="0">
                <a:sym typeface="Wingdings" panose="05000000000000000000" pitchFamily="2" charset="2"/>
              </a:rPr>
              <a:t>Use theorem to build NEW class of generative density models (CNFs) which continuously transform a simple </a:t>
            </a:r>
            <a:r>
              <a:rPr lang="en-GB" b="0" dirty="0" err="1">
                <a:sym typeface="Wingdings" panose="05000000000000000000" pitchFamily="2" charset="2"/>
              </a:rPr>
              <a:t>dist</a:t>
            </a:r>
            <a:r>
              <a:rPr lang="en-GB" b="0" dirty="0">
                <a:sym typeface="Wingdings" panose="05000000000000000000" pitchFamily="2" charset="2"/>
              </a:rPr>
              <a:t> into a complex but normalised one </a:t>
            </a:r>
          </a:p>
          <a:p>
            <a:endParaRPr lang="en-GB" dirty="0"/>
          </a:p>
          <a:p>
            <a:r>
              <a:rPr lang="en-GB" dirty="0"/>
              <a:t>CNF nice properties:</a:t>
            </a:r>
          </a:p>
          <a:p>
            <a:pPr marL="171450" indent="-171450">
              <a:buFontTx/>
              <a:buChar char="-"/>
            </a:pPr>
            <a:r>
              <a:rPr lang="en-GB" dirty="0"/>
              <a:t>Give exact normalised densities </a:t>
            </a:r>
          </a:p>
          <a:p>
            <a:pPr marL="171450" indent="-171450">
              <a:buFontTx/>
              <a:buChar char="-"/>
            </a:pPr>
            <a:r>
              <a:rPr lang="en-GB" dirty="0"/>
              <a:t>Due to dynamics  being reversible, you can train them directly from data samples unlike traditional NFs (i.e. train via ML)</a:t>
            </a:r>
          </a:p>
          <a:p>
            <a:pPr marL="171450" indent="-171450">
              <a:buFontTx/>
              <a:buChar char="-"/>
            </a:pPr>
            <a:r>
              <a:rPr lang="en-GB" dirty="0"/>
              <a:t>Can train with SGD; don’t need discriminator</a:t>
            </a:r>
          </a:p>
          <a:p>
            <a:pPr marL="171450" indent="-171450">
              <a:buFontTx/>
              <a:buChar char="-"/>
            </a:pPr>
            <a:r>
              <a:rPr lang="en-GB" dirty="0"/>
              <a:t>Don’t need to restrict network architecture </a:t>
            </a:r>
          </a:p>
          <a:p>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28</a:t>
            </a:fld>
            <a:endParaRPr lang="en-GB"/>
          </a:p>
        </p:txBody>
      </p:sp>
    </p:spTree>
    <p:extLst>
      <p:ext uri="{BB962C8B-B14F-4D97-AF65-F5344CB8AC3E}">
        <p14:creationId xmlns:p14="http://schemas.microsoft.com/office/powerpoint/2010/main" val="3197078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Nosie to data</a:t>
            </a:r>
          </a:p>
          <a:p>
            <a:r>
              <a:rPr lang="en-US" dirty="0"/>
              <a:t>Train on density </a:t>
            </a:r>
            <a:r>
              <a:rPr lang="en-US" dirty="0" err="1"/>
              <a:t>est</a:t>
            </a:r>
            <a:r>
              <a:rPr lang="en-US" dirty="0"/>
              <a:t> task and sample from learned density </a:t>
            </a:r>
          </a:p>
          <a:p>
            <a:r>
              <a:rPr lang="en-US" dirty="0"/>
              <a:t>Density estimation = estimate prob based on data for </a:t>
            </a:r>
            <a:r>
              <a:rPr lang="en-US" dirty="0" err="1"/>
              <a:t>unobvs</a:t>
            </a:r>
            <a:r>
              <a:rPr lang="en-US" dirty="0"/>
              <a:t> pdf</a:t>
            </a:r>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30</a:t>
            </a:fld>
            <a:endParaRPr lang="en-GB"/>
          </a:p>
        </p:txBody>
      </p:sp>
    </p:spTree>
    <p:extLst>
      <p:ext uri="{BB962C8B-B14F-4D97-AF65-F5344CB8AC3E}">
        <p14:creationId xmlns:p14="http://schemas.microsoft.com/office/powerpoint/2010/main" val="2770723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Deal with </a:t>
            </a:r>
            <a:r>
              <a:rPr lang="en-GB" dirty="0" err="1"/>
              <a:t>ts</a:t>
            </a:r>
            <a:r>
              <a:rPr lang="en-GB" dirty="0"/>
              <a:t> which aren’t regularly sampled</a:t>
            </a:r>
          </a:p>
          <a:p>
            <a:r>
              <a:rPr lang="en-GB" dirty="0"/>
              <a:t>+</a:t>
            </a:r>
            <a:r>
              <a:rPr lang="en-GB" dirty="0" err="1"/>
              <a:t>ve</a:t>
            </a:r>
            <a:r>
              <a:rPr lang="en-GB" dirty="0"/>
              <a:t> = not limited to RNN </a:t>
            </a:r>
            <a:r>
              <a:rPr lang="en-GB" dirty="0" err="1"/>
              <a:t>ts</a:t>
            </a:r>
            <a:r>
              <a:rPr lang="en-GB" dirty="0"/>
              <a:t> sample size </a:t>
            </a:r>
          </a:p>
          <a:p>
            <a:r>
              <a:rPr lang="en-GB" dirty="0"/>
              <a:t>Decouples dynamics and inference </a:t>
            </a:r>
          </a:p>
          <a:p>
            <a:r>
              <a:rPr lang="en-GB" dirty="0"/>
              <a:t>Appendix E </a:t>
            </a:r>
          </a:p>
          <a:p>
            <a:r>
              <a:rPr lang="en-GB" dirty="0"/>
              <a:t>----------------</a:t>
            </a:r>
          </a:p>
          <a:p>
            <a:r>
              <a:rPr lang="en-GB" dirty="0"/>
              <a:t>Irregular time observations </a:t>
            </a:r>
          </a:p>
          <a:p>
            <a:r>
              <a:rPr lang="en-GB" dirty="0"/>
              <a:t>Separate dynamics from inference </a:t>
            </a:r>
          </a:p>
          <a:p>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32</a:t>
            </a:fld>
            <a:endParaRPr lang="en-GB"/>
          </a:p>
        </p:txBody>
      </p:sp>
    </p:spTree>
    <p:extLst>
      <p:ext uri="{BB962C8B-B14F-4D97-AF65-F5344CB8AC3E}">
        <p14:creationId xmlns:p14="http://schemas.microsoft.com/office/powerpoint/2010/main" val="1912531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33</a:t>
            </a:fld>
            <a:endParaRPr lang="en-GB"/>
          </a:p>
        </p:txBody>
      </p:sp>
    </p:spTree>
    <p:extLst>
      <p:ext uri="{BB962C8B-B14F-4D97-AF65-F5344CB8AC3E}">
        <p14:creationId xmlns:p14="http://schemas.microsoft.com/office/powerpoint/2010/main" val="906973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https://medium.com/red-buffer/neural-odes-an-intuitive-understanding-of-the-basics-63d47464e009</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a:p>
            <a:r>
              <a:rPr lang="en-GB" dirty="0"/>
              <a:t>NN will parameterise the vector field for the differential equation</a:t>
            </a:r>
          </a:p>
          <a:p>
            <a:endParaRPr lang="en-GB" dirty="0"/>
          </a:p>
          <a:p>
            <a:r>
              <a:rPr lang="en-GB" dirty="0"/>
              <a:t>IVP problem example from https://resources.saylor.org/wwwresources/archived/site/wp-content/uploads/2012/09/MA102-5.5.4-Equations-and-Initial-Value-Problems.pdf </a:t>
            </a:r>
          </a:p>
        </p:txBody>
      </p:sp>
      <p:sp>
        <p:nvSpPr>
          <p:cNvPr id="4" name="Slide Number Placeholder 3"/>
          <p:cNvSpPr>
            <a:spLocks noGrp="1"/>
          </p:cNvSpPr>
          <p:nvPr>
            <p:ph type="sldNum" sz="quarter" idx="5"/>
          </p:nvPr>
        </p:nvSpPr>
        <p:spPr/>
        <p:txBody>
          <a:bodyPr/>
          <a:lstStyle/>
          <a:p>
            <a:fld id="{DFFF4B7F-DA0A-4EC4-B9A4-F487A618C3D5}" type="slidenum">
              <a:rPr lang="en-GB" smtClean="0"/>
              <a:t>3</a:t>
            </a:fld>
            <a:endParaRPr lang="en-GB"/>
          </a:p>
        </p:txBody>
      </p:sp>
    </p:spTree>
    <p:extLst>
      <p:ext uri="{BB962C8B-B14F-4D97-AF65-F5344CB8AC3E}">
        <p14:creationId xmlns:p14="http://schemas.microsoft.com/office/powerpoint/2010/main" val="170270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Section 5.1 Time-series latent ODE </a:t>
            </a:r>
            <a:r>
              <a:rPr lang="en-GB" dirty="0" err="1"/>
              <a:t>exps</a:t>
            </a:r>
            <a:endParaRPr lang="en-GB" dirty="0"/>
          </a:p>
          <a:p>
            <a:r>
              <a:rPr lang="en-GB" dirty="0"/>
              <a:t>Check ability of latent ODE to model and extrapolate time series.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2D observations sampled at irregular time</a:t>
            </a:r>
          </a:p>
          <a:p>
            <a:endParaRPr lang="en-GB" dirty="0"/>
          </a:p>
          <a:p>
            <a:endParaRPr lang="en-GB" dirty="0"/>
          </a:p>
          <a:p>
            <a:r>
              <a:rPr lang="en-GB" dirty="0"/>
              <a:t>Enc = RNN (25 </a:t>
            </a:r>
            <a:r>
              <a:rPr lang="en-GB" dirty="0" err="1"/>
              <a:t>h.units</a:t>
            </a:r>
            <a:r>
              <a:rPr lang="en-GB" dirty="0"/>
              <a:t>)</a:t>
            </a:r>
          </a:p>
          <a:p>
            <a:r>
              <a:rPr lang="en-GB" dirty="0"/>
              <a:t>Latent space = 4 dim </a:t>
            </a:r>
          </a:p>
          <a:p>
            <a:r>
              <a:rPr lang="en-GB" dirty="0"/>
              <a:t>  - dynamics = f = 1 </a:t>
            </a:r>
            <a:r>
              <a:rPr lang="en-GB" dirty="0" err="1"/>
              <a:t>h.layer</a:t>
            </a:r>
            <a:r>
              <a:rPr lang="en-GB" dirty="0"/>
              <a:t> with 20h.units</a:t>
            </a:r>
          </a:p>
          <a:p>
            <a:r>
              <a:rPr lang="en-GB" dirty="0"/>
              <a:t>Deco p(</a:t>
            </a:r>
            <a:r>
              <a:rPr lang="en-GB" dirty="0" err="1"/>
              <a:t>x_ti</a:t>
            </a:r>
            <a:r>
              <a:rPr lang="en-GB" dirty="0"/>
              <a:t>| </a:t>
            </a:r>
            <a:r>
              <a:rPr lang="en-GB" dirty="0" err="1"/>
              <a:t>z_ti</a:t>
            </a:r>
            <a:r>
              <a:rPr lang="en-GB" dirty="0"/>
              <a:t>) </a:t>
            </a:r>
            <a:r>
              <a:rPr lang="en-GB" dirty="0">
                <a:sym typeface="Wingdings" panose="05000000000000000000" pitchFamily="2" charset="2"/>
              </a:rPr>
              <a:t> NN = 1 </a:t>
            </a:r>
            <a:r>
              <a:rPr lang="en-GB" dirty="0" err="1">
                <a:sym typeface="Wingdings" panose="05000000000000000000" pitchFamily="2" charset="2"/>
              </a:rPr>
              <a:t>h.layer</a:t>
            </a:r>
            <a:r>
              <a:rPr lang="en-GB" dirty="0">
                <a:sym typeface="Wingdings" panose="05000000000000000000" pitchFamily="2" charset="2"/>
              </a:rPr>
              <a:t> 20 </a:t>
            </a:r>
            <a:r>
              <a:rPr lang="en-GB" dirty="0" err="1">
                <a:sym typeface="Wingdings" panose="05000000000000000000" pitchFamily="2" charset="2"/>
              </a:rPr>
              <a:t>h.units</a:t>
            </a:r>
            <a:endParaRPr lang="en-GB" dirty="0">
              <a:sym typeface="Wingdings" panose="05000000000000000000" pitchFamily="2" charset="2"/>
            </a:endParaRPr>
          </a:p>
          <a:p>
            <a:endParaRPr lang="en-GB" dirty="0">
              <a:sym typeface="Wingdings" panose="05000000000000000000" pitchFamily="2" charset="2"/>
            </a:endParaRPr>
          </a:p>
          <a:p>
            <a:r>
              <a:rPr lang="en-GB" dirty="0">
                <a:sym typeface="Wingdings" panose="05000000000000000000" pitchFamily="2" charset="2"/>
              </a:rPr>
              <a:t>Baseline = RNN to min neg gaussian log-likelihood </a:t>
            </a:r>
            <a:endParaRPr lang="en-GB" dirty="0"/>
          </a:p>
          <a:p>
            <a:endParaRPr lang="en-GB" dirty="0"/>
          </a:p>
          <a:p>
            <a:r>
              <a:rPr lang="en-GB" b="1" dirty="0"/>
              <a:t>Bi-</a:t>
            </a:r>
            <a:r>
              <a:rPr lang="en-GB" b="1" dirty="0" err="1"/>
              <a:t>dir</a:t>
            </a:r>
            <a:r>
              <a:rPr lang="en-GB" b="1" dirty="0"/>
              <a:t> spiral dataset</a:t>
            </a:r>
          </a:p>
          <a:p>
            <a:r>
              <a:rPr lang="en-GB" b="0" dirty="0"/>
              <a:t>1000 2d spirals </a:t>
            </a:r>
          </a:p>
          <a:p>
            <a:r>
              <a:rPr lang="en-GB" b="0" dirty="0"/>
              <a:t>Sampled at 100 (equally spaced) </a:t>
            </a:r>
            <a:r>
              <a:rPr lang="en-GB" b="0" dirty="0" err="1"/>
              <a:t>ts</a:t>
            </a:r>
            <a:r>
              <a:rPr lang="en-GB" b="0" dirty="0"/>
              <a:t> </a:t>
            </a:r>
          </a:p>
          <a:p>
            <a:r>
              <a:rPr lang="en-GB" b="0" dirty="0"/>
              <a:t>2 types -&gt; clockwise and anticlockwise </a:t>
            </a:r>
          </a:p>
          <a:p>
            <a:r>
              <a:rPr lang="en-GB" b="0" dirty="0"/>
              <a:t>+ gaussian noise</a:t>
            </a:r>
          </a:p>
          <a:p>
            <a:endParaRPr lang="en-GB" b="0" dirty="0"/>
          </a:p>
          <a:p>
            <a:r>
              <a:rPr lang="en-GB" b="1" dirty="0"/>
              <a:t>Time series with </a:t>
            </a:r>
            <a:r>
              <a:rPr lang="en-GB" b="1" dirty="0" err="1"/>
              <a:t>irr</a:t>
            </a:r>
            <a:r>
              <a:rPr lang="en-GB" b="1" dirty="0"/>
              <a:t> time points</a:t>
            </a:r>
          </a:p>
          <a:p>
            <a:r>
              <a:rPr lang="en-GB" dirty="0"/>
              <a:t>Sampled either 30,50 or 100 points (without replacement) from trajectory</a:t>
            </a:r>
          </a:p>
          <a:p>
            <a:r>
              <a:rPr lang="en-GB" b="0" dirty="0"/>
              <a:t>RMSE for 100 time points past the training range (red line?). </a:t>
            </a:r>
          </a:p>
          <a:p>
            <a:endParaRPr lang="en-GB" b="0" dirty="0"/>
          </a:p>
        </p:txBody>
      </p:sp>
      <p:sp>
        <p:nvSpPr>
          <p:cNvPr id="4" name="Slide Number Placeholder 3"/>
          <p:cNvSpPr>
            <a:spLocks noGrp="1"/>
          </p:cNvSpPr>
          <p:nvPr>
            <p:ph type="sldNum" sz="quarter" idx="5"/>
          </p:nvPr>
        </p:nvSpPr>
        <p:spPr/>
        <p:txBody>
          <a:bodyPr/>
          <a:lstStyle/>
          <a:p>
            <a:fld id="{DFFF4B7F-DA0A-4EC4-B9A4-F487A618C3D5}" type="slidenum">
              <a:rPr lang="en-GB" smtClean="0"/>
              <a:t>34</a:t>
            </a:fld>
            <a:endParaRPr lang="en-GB"/>
          </a:p>
        </p:txBody>
      </p:sp>
    </p:spTree>
    <p:extLst>
      <p:ext uri="{BB962C8B-B14F-4D97-AF65-F5344CB8AC3E}">
        <p14:creationId xmlns:p14="http://schemas.microsoft.com/office/powerpoint/2010/main" val="4229557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 – bi-</a:t>
            </a:r>
            <a:r>
              <a:rPr lang="en-GB" dirty="0" err="1"/>
              <a:t>dir</a:t>
            </a:r>
            <a:r>
              <a:rPr lang="en-GB" dirty="0"/>
              <a:t> spiral dataset  </a:t>
            </a:r>
          </a:p>
          <a:p>
            <a:r>
              <a:rPr lang="en-GB" dirty="0"/>
              <a:t>Project latent </a:t>
            </a:r>
            <a:r>
              <a:rPr lang="en-GB" dirty="0" err="1"/>
              <a:t>traj</a:t>
            </a:r>
            <a:r>
              <a:rPr lang="en-GB" dirty="0"/>
              <a:t> onto 2 dims of latent space </a:t>
            </a:r>
          </a:p>
          <a:p>
            <a:r>
              <a:rPr lang="en-GB" dirty="0"/>
              <a:t>Shows 2 clusters; 1 </a:t>
            </a:r>
            <a:r>
              <a:rPr lang="en-GB" dirty="0" err="1"/>
              <a:t>f.e</a:t>
            </a:r>
            <a:r>
              <a:rPr lang="en-GB" dirty="0"/>
              <a:t>. spiral direction </a:t>
            </a:r>
          </a:p>
          <a:p>
            <a:endParaRPr lang="en-GB" dirty="0"/>
          </a:p>
          <a:p>
            <a:r>
              <a:rPr lang="en-GB" dirty="0"/>
              <a:t>Fig 9 -&gt; smooth change when change a dim in the latent space. Seems to control rotation of the spiral (in y axis) </a:t>
            </a:r>
          </a:p>
        </p:txBody>
      </p:sp>
      <p:sp>
        <p:nvSpPr>
          <p:cNvPr id="4" name="Slide Number Placeholder 3"/>
          <p:cNvSpPr>
            <a:spLocks noGrp="1"/>
          </p:cNvSpPr>
          <p:nvPr>
            <p:ph type="sldNum" sz="quarter" idx="5"/>
          </p:nvPr>
        </p:nvSpPr>
        <p:spPr/>
        <p:txBody>
          <a:bodyPr/>
          <a:lstStyle/>
          <a:p>
            <a:fld id="{DFFF4B7F-DA0A-4EC4-B9A4-F487A618C3D5}" type="slidenum">
              <a:rPr lang="en-GB" smtClean="0"/>
              <a:t>35</a:t>
            </a:fld>
            <a:endParaRPr lang="en-GB"/>
          </a:p>
        </p:txBody>
      </p:sp>
    </p:spTree>
    <p:extLst>
      <p:ext uri="{BB962C8B-B14F-4D97-AF65-F5344CB8AC3E}">
        <p14:creationId xmlns:p14="http://schemas.microsoft.com/office/powerpoint/2010/main" val="96799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View iterative updates == Euler discretization </a:t>
            </a:r>
            <a:endParaRPr lang="en-US" sz="1200" dirty="0">
              <a:cs typeface="Calibri"/>
            </a:endParaRPr>
          </a:p>
          <a:p>
            <a:r>
              <a:rPr lang="en-US" dirty="0">
                <a:cs typeface="Calibri"/>
              </a:rPr>
              <a:t>Image from: https://youtu.be/jmuKHothMR8?t=252 </a:t>
            </a:r>
          </a:p>
        </p:txBody>
      </p:sp>
      <p:sp>
        <p:nvSpPr>
          <p:cNvPr id="4" name="Slide Number Placeholder 3"/>
          <p:cNvSpPr>
            <a:spLocks noGrp="1"/>
          </p:cNvSpPr>
          <p:nvPr>
            <p:ph type="sldNum" sz="quarter" idx="5"/>
          </p:nvPr>
        </p:nvSpPr>
        <p:spPr/>
        <p:txBody>
          <a:bodyPr/>
          <a:lstStyle/>
          <a:p>
            <a:fld id="{DFFF4B7F-DA0A-4EC4-B9A4-F487A618C3D5}" type="slidenum">
              <a:rPr lang="en-GB" smtClean="0"/>
              <a:t>4</a:t>
            </a:fld>
            <a:endParaRPr lang="en-GB"/>
          </a:p>
        </p:txBody>
      </p:sp>
    </p:spTree>
    <p:extLst>
      <p:ext uri="{BB962C8B-B14F-4D97-AF65-F5344CB8AC3E}">
        <p14:creationId xmlns:p14="http://schemas.microsoft.com/office/powerpoint/2010/main" val="311097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 discretization error in the Euler method is </a:t>
            </a:r>
            <a:r>
              <a:rPr lang="en-US" b="1" dirty="0"/>
              <a:t>the error made in approximating the derivative by the difference quotient</a:t>
            </a:r>
            <a:r>
              <a:rPr lang="en-US" dirty="0"/>
              <a:t>.</a:t>
            </a:r>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5</a:t>
            </a:fld>
            <a:endParaRPr lang="en-GB"/>
          </a:p>
        </p:txBody>
      </p:sp>
    </p:spTree>
    <p:extLst>
      <p:ext uri="{BB962C8B-B14F-4D97-AF65-F5344CB8AC3E}">
        <p14:creationId xmlns:p14="http://schemas.microsoft.com/office/powerpoint/2010/main" val="3640688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Mem efficiency thanks to using adjoint method for BP.  </a:t>
            </a:r>
          </a:p>
          <a:p>
            <a:pPr marL="0" indent="0">
              <a:buFontTx/>
              <a:buNone/>
            </a:pPr>
            <a:r>
              <a:rPr lang="en-GB" b="1" dirty="0"/>
              <a:t>Do full procedure in constant mem O(1)</a:t>
            </a:r>
          </a:p>
          <a:p>
            <a:pPr marL="171450" indent="-171450">
              <a:buFontTx/>
              <a:buChar char="-"/>
            </a:pPr>
            <a:r>
              <a:rPr lang="en-GB" dirty="0"/>
              <a:t>don’t store activations because can reconstruct them by running dynamics backwards in time  </a:t>
            </a:r>
          </a:p>
          <a:p>
            <a:endParaRPr lang="en-GB" dirty="0"/>
          </a:p>
          <a:p>
            <a:r>
              <a:rPr lang="en-GB" dirty="0" err="1"/>
              <a:t>Adap</a:t>
            </a:r>
            <a:r>
              <a:rPr lang="en-GB" dirty="0"/>
              <a:t> comp = up to ODE on number of evals to do when training. During eval we can trade-off </a:t>
            </a:r>
            <a:r>
              <a:rPr lang="en-GB" dirty="0" err="1"/>
              <a:t>acc</a:t>
            </a:r>
            <a:r>
              <a:rPr lang="en-GB" dirty="0"/>
              <a:t> for time savings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Can’t control time cost of model during training, but can during test time </a:t>
            </a:r>
            <a:r>
              <a:rPr lang="en-GB" b="1" dirty="0">
                <a:sym typeface="Wingdings" panose="05000000000000000000" pitchFamily="2" charset="2"/>
              </a:rPr>
              <a:t> </a:t>
            </a:r>
            <a:r>
              <a:rPr lang="en-GB" b="1" dirty="0" err="1">
                <a:sym typeface="Wingdings" panose="05000000000000000000" pitchFamily="2" charset="2"/>
              </a:rPr>
              <a:t>tradeoff</a:t>
            </a:r>
            <a:r>
              <a:rPr lang="en-GB" b="1" dirty="0">
                <a:sym typeface="Wingdings" panose="05000000000000000000" pitchFamily="2" charset="2"/>
              </a:rPr>
              <a:t> speed of eval and precisions</a:t>
            </a:r>
            <a:endParaRPr lang="en-GB" b="1" dirty="0"/>
          </a:p>
          <a:p>
            <a:endParaRPr lang="en-GB" dirty="0"/>
          </a:p>
          <a:p>
            <a:r>
              <a:rPr lang="en-GB" dirty="0"/>
              <a:t>Last 2 points = applicational</a:t>
            </a:r>
          </a:p>
        </p:txBody>
      </p:sp>
      <p:sp>
        <p:nvSpPr>
          <p:cNvPr id="4" name="Slide Number Placeholder 3"/>
          <p:cNvSpPr>
            <a:spLocks noGrp="1"/>
          </p:cNvSpPr>
          <p:nvPr>
            <p:ph type="sldNum" sz="quarter" idx="5"/>
          </p:nvPr>
        </p:nvSpPr>
        <p:spPr/>
        <p:txBody>
          <a:bodyPr/>
          <a:lstStyle/>
          <a:p>
            <a:fld id="{DFFF4B7F-DA0A-4EC4-B9A4-F487A618C3D5}" type="slidenum">
              <a:rPr lang="en-GB" smtClean="0"/>
              <a:t>6</a:t>
            </a:fld>
            <a:endParaRPr lang="en-GB"/>
          </a:p>
        </p:txBody>
      </p:sp>
    </p:spTree>
    <p:extLst>
      <p:ext uri="{BB962C8B-B14F-4D97-AF65-F5344CB8AC3E}">
        <p14:creationId xmlns:p14="http://schemas.microsoft.com/office/powerpoint/2010/main" val="3246089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8</a:t>
            </a:fld>
            <a:endParaRPr lang="en-GB"/>
          </a:p>
        </p:txBody>
      </p:sp>
    </p:spTree>
    <p:extLst>
      <p:ext uri="{BB962C8B-B14F-4D97-AF65-F5344CB8AC3E}">
        <p14:creationId xmlns:p14="http://schemas.microsoft.com/office/powerpoint/2010/main" val="20063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from: https://youtu.be/uPd0B0WhH5w?t=138 </a:t>
            </a:r>
          </a:p>
          <a:p>
            <a:endParaRPr lang="en-US" dirty="0"/>
          </a:p>
          <a:p>
            <a:r>
              <a:rPr lang="en-US" dirty="0"/>
              <a:t>f = NN</a:t>
            </a:r>
          </a:p>
          <a:p>
            <a:r>
              <a:rPr lang="en-US" dirty="0" err="1"/>
              <a:t>H_t</a:t>
            </a:r>
            <a:r>
              <a:rPr lang="en-US" dirty="0"/>
              <a:t>/ h(t) = feature vector (hidden state) at layer/time t </a:t>
            </a:r>
          </a:p>
          <a:p>
            <a:r>
              <a:rPr lang="en-US" dirty="0"/>
              <a:t>Theta = params to learn.</a:t>
            </a:r>
          </a:p>
          <a:p>
            <a:r>
              <a:rPr lang="en-US" dirty="0"/>
              <a:t>	- Notice how Resnet uses different params </a:t>
            </a:r>
            <a:r>
              <a:rPr lang="en-US" dirty="0" err="1"/>
              <a:t>f.e</a:t>
            </a:r>
            <a:r>
              <a:rPr lang="en-US" dirty="0"/>
              <a:t>. layer (‘depth’) but NODE uses shared params for all depths</a:t>
            </a:r>
          </a:p>
          <a:p>
            <a:endParaRPr lang="en-US" dirty="0"/>
          </a:p>
          <a:p>
            <a:r>
              <a:rPr lang="en-US" b="1" dirty="0"/>
              <a:t>Dots in Figure 1: </a:t>
            </a:r>
            <a:r>
              <a:rPr lang="en-US" dirty="0"/>
              <a:t>Resnet depth is discrete (delta=1); NODE depth is continuous (unconstrained) so can get hidden state at any depth </a:t>
            </a:r>
          </a:p>
          <a:p>
            <a:r>
              <a:rPr lang="en-US" dirty="0"/>
              <a:t>Dots = evaluations done by the network. </a:t>
            </a:r>
          </a:p>
          <a:p>
            <a:r>
              <a:rPr lang="en-GB" dirty="0"/>
              <a:t>Can rearrange </a:t>
            </a:r>
            <a:r>
              <a:rPr lang="en-GB" dirty="0" err="1"/>
              <a:t>eq</a:t>
            </a:r>
            <a:r>
              <a:rPr lang="en-GB" dirty="0"/>
              <a:t> 1 to start </a:t>
            </a:r>
            <a:r>
              <a:rPr lang="en-GB" dirty="0" err="1"/>
              <a:t>h_t</a:t>
            </a:r>
            <a:r>
              <a:rPr lang="en-GB" dirty="0"/>
              <a:t> = … so same form as </a:t>
            </a:r>
            <a:r>
              <a:rPr lang="en-GB" dirty="0" err="1"/>
              <a:t>eq</a:t>
            </a:r>
            <a:r>
              <a:rPr lang="en-GB" dirty="0"/>
              <a:t> 2 </a:t>
            </a:r>
          </a:p>
        </p:txBody>
      </p:sp>
      <p:sp>
        <p:nvSpPr>
          <p:cNvPr id="4" name="Slide Number Placeholder 3"/>
          <p:cNvSpPr>
            <a:spLocks noGrp="1"/>
          </p:cNvSpPr>
          <p:nvPr>
            <p:ph type="sldNum" sz="quarter" idx="5"/>
          </p:nvPr>
        </p:nvSpPr>
        <p:spPr/>
        <p:txBody>
          <a:bodyPr/>
          <a:lstStyle/>
          <a:p>
            <a:fld id="{DFFF4B7F-DA0A-4EC4-B9A4-F487A618C3D5}" type="slidenum">
              <a:rPr lang="en-GB" smtClean="0"/>
              <a:t>9</a:t>
            </a:fld>
            <a:endParaRPr lang="en-GB"/>
          </a:p>
        </p:txBody>
      </p:sp>
    </p:spTree>
    <p:extLst>
      <p:ext uri="{BB962C8B-B14F-4D97-AF65-F5344CB8AC3E}">
        <p14:creationId xmlns:p14="http://schemas.microsoft.com/office/powerpoint/2010/main" val="236459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FFF4B7F-DA0A-4EC4-B9A4-F487A618C3D5}" type="slidenum">
              <a:rPr lang="en-GB" smtClean="0"/>
              <a:t>10</a:t>
            </a:fld>
            <a:endParaRPr lang="en-GB"/>
          </a:p>
        </p:txBody>
      </p:sp>
    </p:spTree>
    <p:extLst>
      <p:ext uri="{BB962C8B-B14F-4D97-AF65-F5344CB8AC3E}">
        <p14:creationId xmlns:p14="http://schemas.microsoft.com/office/powerpoint/2010/main" val="2262211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F7E0A-7A86-49ED-936C-FA9BD5205A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9B5B10-FFE5-4B86-8B1B-220359B8C3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BE9D41C-9A03-448B-B002-B07E5D9F7C85}"/>
              </a:ext>
            </a:extLst>
          </p:cNvPr>
          <p:cNvSpPr>
            <a:spLocks noGrp="1"/>
          </p:cNvSpPr>
          <p:nvPr>
            <p:ph type="dt" sz="half" idx="10"/>
          </p:nvPr>
        </p:nvSpPr>
        <p:spPr/>
        <p:txBody>
          <a:bodyPr/>
          <a:lstStyle/>
          <a:p>
            <a:fld id="{464FB226-3F4C-4E2A-9480-BCB340890598}" type="datetimeFigureOut">
              <a:rPr lang="en-GB" smtClean="0"/>
              <a:t>13/11/2023</a:t>
            </a:fld>
            <a:endParaRPr lang="en-GB"/>
          </a:p>
        </p:txBody>
      </p:sp>
      <p:sp>
        <p:nvSpPr>
          <p:cNvPr id="5" name="Footer Placeholder 4">
            <a:extLst>
              <a:ext uri="{FF2B5EF4-FFF2-40B4-BE49-F238E27FC236}">
                <a16:creationId xmlns:a16="http://schemas.microsoft.com/office/drawing/2014/main" id="{05F2AECD-2363-42A4-9471-C5B11A9F60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B58749-3C46-446F-9B53-528E9A788CB2}"/>
              </a:ext>
            </a:extLst>
          </p:cNvPr>
          <p:cNvSpPr>
            <a:spLocks noGrp="1"/>
          </p:cNvSpPr>
          <p:nvPr>
            <p:ph type="sldNum" sz="quarter" idx="12"/>
          </p:nvPr>
        </p:nvSpPr>
        <p:spPr/>
        <p:txBody>
          <a:bodyPr/>
          <a:lstStyle/>
          <a:p>
            <a:fld id="{380220D8-7189-4C10-A5C4-84530454817C}" type="slidenum">
              <a:rPr lang="en-GB" smtClean="0"/>
              <a:t>‹#›</a:t>
            </a:fld>
            <a:endParaRPr lang="en-GB"/>
          </a:p>
        </p:txBody>
      </p:sp>
    </p:spTree>
    <p:extLst>
      <p:ext uri="{BB962C8B-B14F-4D97-AF65-F5344CB8AC3E}">
        <p14:creationId xmlns:p14="http://schemas.microsoft.com/office/powerpoint/2010/main" val="1144775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700E3-FF9F-44BA-9361-E70C8076D11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4404D55-7164-4C0A-9414-2D239AFE6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6B2532-3CF9-43F2-AD59-A91B47C7682F}"/>
              </a:ext>
            </a:extLst>
          </p:cNvPr>
          <p:cNvSpPr>
            <a:spLocks noGrp="1"/>
          </p:cNvSpPr>
          <p:nvPr>
            <p:ph type="dt" sz="half" idx="10"/>
          </p:nvPr>
        </p:nvSpPr>
        <p:spPr/>
        <p:txBody>
          <a:bodyPr/>
          <a:lstStyle/>
          <a:p>
            <a:fld id="{464FB226-3F4C-4E2A-9480-BCB340890598}" type="datetimeFigureOut">
              <a:rPr lang="en-GB" smtClean="0"/>
              <a:t>13/11/2023</a:t>
            </a:fld>
            <a:endParaRPr lang="en-GB"/>
          </a:p>
        </p:txBody>
      </p:sp>
      <p:sp>
        <p:nvSpPr>
          <p:cNvPr id="5" name="Footer Placeholder 4">
            <a:extLst>
              <a:ext uri="{FF2B5EF4-FFF2-40B4-BE49-F238E27FC236}">
                <a16:creationId xmlns:a16="http://schemas.microsoft.com/office/drawing/2014/main" id="{D8EB8033-ABF7-4051-B4EA-E0AD57EF85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8CBCF3-ED37-4908-BFBF-5A1B6BE9D81C}"/>
              </a:ext>
            </a:extLst>
          </p:cNvPr>
          <p:cNvSpPr>
            <a:spLocks noGrp="1"/>
          </p:cNvSpPr>
          <p:nvPr>
            <p:ph type="sldNum" sz="quarter" idx="12"/>
          </p:nvPr>
        </p:nvSpPr>
        <p:spPr/>
        <p:txBody>
          <a:bodyPr/>
          <a:lstStyle/>
          <a:p>
            <a:fld id="{380220D8-7189-4C10-A5C4-84530454817C}" type="slidenum">
              <a:rPr lang="en-GB" smtClean="0"/>
              <a:t>‹#›</a:t>
            </a:fld>
            <a:endParaRPr lang="en-GB"/>
          </a:p>
        </p:txBody>
      </p:sp>
    </p:spTree>
    <p:extLst>
      <p:ext uri="{BB962C8B-B14F-4D97-AF65-F5344CB8AC3E}">
        <p14:creationId xmlns:p14="http://schemas.microsoft.com/office/powerpoint/2010/main" val="506524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E10A2-0C03-459F-9884-8A79F39DEC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964419-E030-4BA2-A3E9-CC0E2C10D4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26797C-2EC6-4C5D-982E-5CCAF710C964}"/>
              </a:ext>
            </a:extLst>
          </p:cNvPr>
          <p:cNvSpPr>
            <a:spLocks noGrp="1"/>
          </p:cNvSpPr>
          <p:nvPr>
            <p:ph type="dt" sz="half" idx="10"/>
          </p:nvPr>
        </p:nvSpPr>
        <p:spPr/>
        <p:txBody>
          <a:bodyPr/>
          <a:lstStyle/>
          <a:p>
            <a:fld id="{464FB226-3F4C-4E2A-9480-BCB340890598}" type="datetimeFigureOut">
              <a:rPr lang="en-GB" smtClean="0"/>
              <a:t>13/11/2023</a:t>
            </a:fld>
            <a:endParaRPr lang="en-GB"/>
          </a:p>
        </p:txBody>
      </p:sp>
      <p:sp>
        <p:nvSpPr>
          <p:cNvPr id="5" name="Footer Placeholder 4">
            <a:extLst>
              <a:ext uri="{FF2B5EF4-FFF2-40B4-BE49-F238E27FC236}">
                <a16:creationId xmlns:a16="http://schemas.microsoft.com/office/drawing/2014/main" id="{4545D6DF-73B1-4E62-BE22-A59C09D16B5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A66C7B-1989-480C-A7A9-1885CDEF2C5D}"/>
              </a:ext>
            </a:extLst>
          </p:cNvPr>
          <p:cNvSpPr>
            <a:spLocks noGrp="1"/>
          </p:cNvSpPr>
          <p:nvPr>
            <p:ph type="sldNum" sz="quarter" idx="12"/>
          </p:nvPr>
        </p:nvSpPr>
        <p:spPr/>
        <p:txBody>
          <a:bodyPr/>
          <a:lstStyle/>
          <a:p>
            <a:fld id="{380220D8-7189-4C10-A5C4-84530454817C}" type="slidenum">
              <a:rPr lang="en-GB" smtClean="0"/>
              <a:t>‹#›</a:t>
            </a:fld>
            <a:endParaRPr lang="en-GB"/>
          </a:p>
        </p:txBody>
      </p:sp>
    </p:spTree>
    <p:extLst>
      <p:ext uri="{BB962C8B-B14F-4D97-AF65-F5344CB8AC3E}">
        <p14:creationId xmlns:p14="http://schemas.microsoft.com/office/powerpoint/2010/main" val="1260222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7962-7DA4-4DDB-91AE-0FBA671D851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9C16279-40FD-4F1A-BC90-28EF0273AE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5BEDCE-5C0B-4D16-BC48-695BDAE2F1E0}"/>
              </a:ext>
            </a:extLst>
          </p:cNvPr>
          <p:cNvSpPr>
            <a:spLocks noGrp="1"/>
          </p:cNvSpPr>
          <p:nvPr>
            <p:ph type="dt" sz="half" idx="10"/>
          </p:nvPr>
        </p:nvSpPr>
        <p:spPr/>
        <p:txBody>
          <a:bodyPr/>
          <a:lstStyle/>
          <a:p>
            <a:fld id="{464FB226-3F4C-4E2A-9480-BCB340890598}" type="datetimeFigureOut">
              <a:rPr lang="en-GB" smtClean="0"/>
              <a:t>13/11/2023</a:t>
            </a:fld>
            <a:endParaRPr lang="en-GB"/>
          </a:p>
        </p:txBody>
      </p:sp>
      <p:sp>
        <p:nvSpPr>
          <p:cNvPr id="5" name="Footer Placeholder 4">
            <a:extLst>
              <a:ext uri="{FF2B5EF4-FFF2-40B4-BE49-F238E27FC236}">
                <a16:creationId xmlns:a16="http://schemas.microsoft.com/office/drawing/2014/main" id="{0788AF56-F956-4643-B90C-2EE5C957FE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633335-0FAE-4D59-A550-AC603D66A818}"/>
              </a:ext>
            </a:extLst>
          </p:cNvPr>
          <p:cNvSpPr>
            <a:spLocks noGrp="1"/>
          </p:cNvSpPr>
          <p:nvPr>
            <p:ph type="sldNum" sz="quarter" idx="12"/>
          </p:nvPr>
        </p:nvSpPr>
        <p:spPr/>
        <p:txBody>
          <a:bodyPr/>
          <a:lstStyle/>
          <a:p>
            <a:fld id="{380220D8-7189-4C10-A5C4-84530454817C}" type="slidenum">
              <a:rPr lang="en-GB" smtClean="0"/>
              <a:t>‹#›</a:t>
            </a:fld>
            <a:endParaRPr lang="en-GB"/>
          </a:p>
        </p:txBody>
      </p:sp>
    </p:spTree>
    <p:extLst>
      <p:ext uri="{BB962C8B-B14F-4D97-AF65-F5344CB8AC3E}">
        <p14:creationId xmlns:p14="http://schemas.microsoft.com/office/powerpoint/2010/main" val="2742870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95B1-A535-4018-A09D-3D87F4E641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0EE5288-97AF-40FF-80F2-5A631C944C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D0AE8-DB9C-4ECA-A8FB-8C73FF97B727}"/>
              </a:ext>
            </a:extLst>
          </p:cNvPr>
          <p:cNvSpPr>
            <a:spLocks noGrp="1"/>
          </p:cNvSpPr>
          <p:nvPr>
            <p:ph type="dt" sz="half" idx="10"/>
          </p:nvPr>
        </p:nvSpPr>
        <p:spPr/>
        <p:txBody>
          <a:bodyPr/>
          <a:lstStyle/>
          <a:p>
            <a:fld id="{464FB226-3F4C-4E2A-9480-BCB340890598}" type="datetimeFigureOut">
              <a:rPr lang="en-GB" smtClean="0"/>
              <a:t>13/11/2023</a:t>
            </a:fld>
            <a:endParaRPr lang="en-GB"/>
          </a:p>
        </p:txBody>
      </p:sp>
      <p:sp>
        <p:nvSpPr>
          <p:cNvPr id="5" name="Footer Placeholder 4">
            <a:extLst>
              <a:ext uri="{FF2B5EF4-FFF2-40B4-BE49-F238E27FC236}">
                <a16:creationId xmlns:a16="http://schemas.microsoft.com/office/drawing/2014/main" id="{15728468-D846-4053-8FE9-8327555EE1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DB9728-EF0E-4F94-9528-028C7F6CA8AC}"/>
              </a:ext>
            </a:extLst>
          </p:cNvPr>
          <p:cNvSpPr>
            <a:spLocks noGrp="1"/>
          </p:cNvSpPr>
          <p:nvPr>
            <p:ph type="sldNum" sz="quarter" idx="12"/>
          </p:nvPr>
        </p:nvSpPr>
        <p:spPr/>
        <p:txBody>
          <a:bodyPr/>
          <a:lstStyle/>
          <a:p>
            <a:fld id="{380220D8-7189-4C10-A5C4-84530454817C}" type="slidenum">
              <a:rPr lang="en-GB" smtClean="0"/>
              <a:t>‹#›</a:t>
            </a:fld>
            <a:endParaRPr lang="en-GB"/>
          </a:p>
        </p:txBody>
      </p:sp>
    </p:spTree>
    <p:extLst>
      <p:ext uri="{BB962C8B-B14F-4D97-AF65-F5344CB8AC3E}">
        <p14:creationId xmlns:p14="http://schemas.microsoft.com/office/powerpoint/2010/main" val="402290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BAABE-F164-4CAE-A79E-1373B68CA3C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3795E8-76BB-4078-90BC-96B10FD76F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F4368-F915-4E8A-9F2F-066366E70D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5898E7D-5526-4538-A366-9603CB009B96}"/>
              </a:ext>
            </a:extLst>
          </p:cNvPr>
          <p:cNvSpPr>
            <a:spLocks noGrp="1"/>
          </p:cNvSpPr>
          <p:nvPr>
            <p:ph type="dt" sz="half" idx="10"/>
          </p:nvPr>
        </p:nvSpPr>
        <p:spPr/>
        <p:txBody>
          <a:bodyPr/>
          <a:lstStyle/>
          <a:p>
            <a:fld id="{464FB226-3F4C-4E2A-9480-BCB340890598}" type="datetimeFigureOut">
              <a:rPr lang="en-GB" smtClean="0"/>
              <a:t>13/11/2023</a:t>
            </a:fld>
            <a:endParaRPr lang="en-GB"/>
          </a:p>
        </p:txBody>
      </p:sp>
      <p:sp>
        <p:nvSpPr>
          <p:cNvPr id="6" name="Footer Placeholder 5">
            <a:extLst>
              <a:ext uri="{FF2B5EF4-FFF2-40B4-BE49-F238E27FC236}">
                <a16:creationId xmlns:a16="http://schemas.microsoft.com/office/drawing/2014/main" id="{EBBEDF38-11F0-48B4-9A2E-9EF77D9661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A6DFBFC-C0E9-4713-8A49-FF32F1B06BA8}"/>
              </a:ext>
            </a:extLst>
          </p:cNvPr>
          <p:cNvSpPr>
            <a:spLocks noGrp="1"/>
          </p:cNvSpPr>
          <p:nvPr>
            <p:ph type="sldNum" sz="quarter" idx="12"/>
          </p:nvPr>
        </p:nvSpPr>
        <p:spPr/>
        <p:txBody>
          <a:bodyPr/>
          <a:lstStyle/>
          <a:p>
            <a:fld id="{380220D8-7189-4C10-A5C4-84530454817C}" type="slidenum">
              <a:rPr lang="en-GB" smtClean="0"/>
              <a:t>‹#›</a:t>
            </a:fld>
            <a:endParaRPr lang="en-GB"/>
          </a:p>
        </p:txBody>
      </p:sp>
    </p:spTree>
    <p:extLst>
      <p:ext uri="{BB962C8B-B14F-4D97-AF65-F5344CB8AC3E}">
        <p14:creationId xmlns:p14="http://schemas.microsoft.com/office/powerpoint/2010/main" val="1304158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F0530-8529-4A4F-A2F6-D4168DF73A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01DEE76-5A6C-42BA-8C61-F1FECF6CB2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45B37-62F5-4544-9B03-51E3DF33B5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E50B4AB-6A05-47C8-9822-B4BF561F33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1B7ABD-5073-456E-941E-C54A3D3307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24BA3C4-C3D8-41D9-8A66-7FDF5F3CAEE9}"/>
              </a:ext>
            </a:extLst>
          </p:cNvPr>
          <p:cNvSpPr>
            <a:spLocks noGrp="1"/>
          </p:cNvSpPr>
          <p:nvPr>
            <p:ph type="dt" sz="half" idx="10"/>
          </p:nvPr>
        </p:nvSpPr>
        <p:spPr/>
        <p:txBody>
          <a:bodyPr/>
          <a:lstStyle/>
          <a:p>
            <a:fld id="{464FB226-3F4C-4E2A-9480-BCB340890598}" type="datetimeFigureOut">
              <a:rPr lang="en-GB" smtClean="0"/>
              <a:t>13/11/2023</a:t>
            </a:fld>
            <a:endParaRPr lang="en-GB"/>
          </a:p>
        </p:txBody>
      </p:sp>
      <p:sp>
        <p:nvSpPr>
          <p:cNvPr id="8" name="Footer Placeholder 7">
            <a:extLst>
              <a:ext uri="{FF2B5EF4-FFF2-40B4-BE49-F238E27FC236}">
                <a16:creationId xmlns:a16="http://schemas.microsoft.com/office/drawing/2014/main" id="{F5231030-B640-4C4F-A69F-7FB81EC42A2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DEE3082-26B4-4A4F-9E7D-82D092FE179A}"/>
              </a:ext>
            </a:extLst>
          </p:cNvPr>
          <p:cNvSpPr>
            <a:spLocks noGrp="1"/>
          </p:cNvSpPr>
          <p:nvPr>
            <p:ph type="sldNum" sz="quarter" idx="12"/>
          </p:nvPr>
        </p:nvSpPr>
        <p:spPr/>
        <p:txBody>
          <a:bodyPr/>
          <a:lstStyle/>
          <a:p>
            <a:fld id="{380220D8-7189-4C10-A5C4-84530454817C}" type="slidenum">
              <a:rPr lang="en-GB" smtClean="0"/>
              <a:t>‹#›</a:t>
            </a:fld>
            <a:endParaRPr lang="en-GB"/>
          </a:p>
        </p:txBody>
      </p:sp>
    </p:spTree>
    <p:extLst>
      <p:ext uri="{BB962C8B-B14F-4D97-AF65-F5344CB8AC3E}">
        <p14:creationId xmlns:p14="http://schemas.microsoft.com/office/powerpoint/2010/main" val="2784362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03A6-7FE6-4BB7-9AA5-B8801012349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DB26FDC-B440-4E3E-93E1-A0D2158FDE89}"/>
              </a:ext>
            </a:extLst>
          </p:cNvPr>
          <p:cNvSpPr>
            <a:spLocks noGrp="1"/>
          </p:cNvSpPr>
          <p:nvPr>
            <p:ph type="dt" sz="half" idx="10"/>
          </p:nvPr>
        </p:nvSpPr>
        <p:spPr/>
        <p:txBody>
          <a:bodyPr/>
          <a:lstStyle/>
          <a:p>
            <a:fld id="{464FB226-3F4C-4E2A-9480-BCB340890598}" type="datetimeFigureOut">
              <a:rPr lang="en-GB" smtClean="0"/>
              <a:t>13/11/2023</a:t>
            </a:fld>
            <a:endParaRPr lang="en-GB"/>
          </a:p>
        </p:txBody>
      </p:sp>
      <p:sp>
        <p:nvSpPr>
          <p:cNvPr id="4" name="Footer Placeholder 3">
            <a:extLst>
              <a:ext uri="{FF2B5EF4-FFF2-40B4-BE49-F238E27FC236}">
                <a16:creationId xmlns:a16="http://schemas.microsoft.com/office/drawing/2014/main" id="{ED6C649E-287A-45DF-91DE-1DB22282C37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CE195E0-BABB-432D-BB3C-E8DD1138E599}"/>
              </a:ext>
            </a:extLst>
          </p:cNvPr>
          <p:cNvSpPr>
            <a:spLocks noGrp="1"/>
          </p:cNvSpPr>
          <p:nvPr>
            <p:ph type="sldNum" sz="quarter" idx="12"/>
          </p:nvPr>
        </p:nvSpPr>
        <p:spPr/>
        <p:txBody>
          <a:bodyPr/>
          <a:lstStyle/>
          <a:p>
            <a:fld id="{380220D8-7189-4C10-A5C4-84530454817C}" type="slidenum">
              <a:rPr lang="en-GB" smtClean="0"/>
              <a:t>‹#›</a:t>
            </a:fld>
            <a:endParaRPr lang="en-GB"/>
          </a:p>
        </p:txBody>
      </p:sp>
    </p:spTree>
    <p:extLst>
      <p:ext uri="{BB962C8B-B14F-4D97-AF65-F5344CB8AC3E}">
        <p14:creationId xmlns:p14="http://schemas.microsoft.com/office/powerpoint/2010/main" val="1542809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47E4F-D48E-4725-BE94-EAB31F534BD7}"/>
              </a:ext>
            </a:extLst>
          </p:cNvPr>
          <p:cNvSpPr>
            <a:spLocks noGrp="1"/>
          </p:cNvSpPr>
          <p:nvPr>
            <p:ph type="dt" sz="half" idx="10"/>
          </p:nvPr>
        </p:nvSpPr>
        <p:spPr/>
        <p:txBody>
          <a:bodyPr/>
          <a:lstStyle/>
          <a:p>
            <a:fld id="{464FB226-3F4C-4E2A-9480-BCB340890598}" type="datetimeFigureOut">
              <a:rPr lang="en-GB" smtClean="0"/>
              <a:t>13/11/2023</a:t>
            </a:fld>
            <a:endParaRPr lang="en-GB"/>
          </a:p>
        </p:txBody>
      </p:sp>
      <p:sp>
        <p:nvSpPr>
          <p:cNvPr id="3" name="Footer Placeholder 2">
            <a:extLst>
              <a:ext uri="{FF2B5EF4-FFF2-40B4-BE49-F238E27FC236}">
                <a16:creationId xmlns:a16="http://schemas.microsoft.com/office/drawing/2014/main" id="{7620A41D-E674-4555-8003-27AA6152717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CD97DE6-4799-4F82-9813-0346DA2696EF}"/>
              </a:ext>
            </a:extLst>
          </p:cNvPr>
          <p:cNvSpPr>
            <a:spLocks noGrp="1"/>
          </p:cNvSpPr>
          <p:nvPr>
            <p:ph type="sldNum" sz="quarter" idx="12"/>
          </p:nvPr>
        </p:nvSpPr>
        <p:spPr/>
        <p:txBody>
          <a:bodyPr/>
          <a:lstStyle/>
          <a:p>
            <a:fld id="{380220D8-7189-4C10-A5C4-84530454817C}" type="slidenum">
              <a:rPr lang="en-GB" smtClean="0"/>
              <a:t>‹#›</a:t>
            </a:fld>
            <a:endParaRPr lang="en-GB"/>
          </a:p>
        </p:txBody>
      </p:sp>
    </p:spTree>
    <p:extLst>
      <p:ext uri="{BB962C8B-B14F-4D97-AF65-F5344CB8AC3E}">
        <p14:creationId xmlns:p14="http://schemas.microsoft.com/office/powerpoint/2010/main" val="890119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CF71-B656-40B5-8B94-B5F6D475D2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70D249-97CE-4B2D-A11E-9EEB9D131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FB9AA5F-E75A-4253-A482-12C754EDFC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82021-BB05-4ACF-A3C7-1F4A50661AAD}"/>
              </a:ext>
            </a:extLst>
          </p:cNvPr>
          <p:cNvSpPr>
            <a:spLocks noGrp="1"/>
          </p:cNvSpPr>
          <p:nvPr>
            <p:ph type="dt" sz="half" idx="10"/>
          </p:nvPr>
        </p:nvSpPr>
        <p:spPr/>
        <p:txBody>
          <a:bodyPr/>
          <a:lstStyle/>
          <a:p>
            <a:fld id="{464FB226-3F4C-4E2A-9480-BCB340890598}" type="datetimeFigureOut">
              <a:rPr lang="en-GB" smtClean="0"/>
              <a:t>13/11/2023</a:t>
            </a:fld>
            <a:endParaRPr lang="en-GB"/>
          </a:p>
        </p:txBody>
      </p:sp>
      <p:sp>
        <p:nvSpPr>
          <p:cNvPr id="6" name="Footer Placeholder 5">
            <a:extLst>
              <a:ext uri="{FF2B5EF4-FFF2-40B4-BE49-F238E27FC236}">
                <a16:creationId xmlns:a16="http://schemas.microsoft.com/office/drawing/2014/main" id="{243C1D1F-8F22-4461-97E1-5D38BE276BD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DF0717-E494-40B8-A4FF-9198F5ABF35E}"/>
              </a:ext>
            </a:extLst>
          </p:cNvPr>
          <p:cNvSpPr>
            <a:spLocks noGrp="1"/>
          </p:cNvSpPr>
          <p:nvPr>
            <p:ph type="sldNum" sz="quarter" idx="12"/>
          </p:nvPr>
        </p:nvSpPr>
        <p:spPr/>
        <p:txBody>
          <a:bodyPr/>
          <a:lstStyle/>
          <a:p>
            <a:fld id="{380220D8-7189-4C10-A5C4-84530454817C}" type="slidenum">
              <a:rPr lang="en-GB" smtClean="0"/>
              <a:t>‹#›</a:t>
            </a:fld>
            <a:endParaRPr lang="en-GB"/>
          </a:p>
        </p:txBody>
      </p:sp>
    </p:spTree>
    <p:extLst>
      <p:ext uri="{BB962C8B-B14F-4D97-AF65-F5344CB8AC3E}">
        <p14:creationId xmlns:p14="http://schemas.microsoft.com/office/powerpoint/2010/main" val="4191642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2C44-070C-4C8D-B716-2E8D3700C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81260F1-AE47-4FDD-A1FA-84D208773F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405CF2-3419-4D1B-A9AC-37D609231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2A33B-99CF-4AC0-B4EF-1706C6E57A3B}"/>
              </a:ext>
            </a:extLst>
          </p:cNvPr>
          <p:cNvSpPr>
            <a:spLocks noGrp="1"/>
          </p:cNvSpPr>
          <p:nvPr>
            <p:ph type="dt" sz="half" idx="10"/>
          </p:nvPr>
        </p:nvSpPr>
        <p:spPr/>
        <p:txBody>
          <a:bodyPr/>
          <a:lstStyle/>
          <a:p>
            <a:fld id="{464FB226-3F4C-4E2A-9480-BCB340890598}" type="datetimeFigureOut">
              <a:rPr lang="en-GB" smtClean="0"/>
              <a:t>13/11/2023</a:t>
            </a:fld>
            <a:endParaRPr lang="en-GB"/>
          </a:p>
        </p:txBody>
      </p:sp>
      <p:sp>
        <p:nvSpPr>
          <p:cNvPr id="6" name="Footer Placeholder 5">
            <a:extLst>
              <a:ext uri="{FF2B5EF4-FFF2-40B4-BE49-F238E27FC236}">
                <a16:creationId xmlns:a16="http://schemas.microsoft.com/office/drawing/2014/main" id="{7C2BAAC6-CD21-4A72-A80E-5AA30EDD60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609980-E91C-4BFC-9C9A-04F5EDF10C94}"/>
              </a:ext>
            </a:extLst>
          </p:cNvPr>
          <p:cNvSpPr>
            <a:spLocks noGrp="1"/>
          </p:cNvSpPr>
          <p:nvPr>
            <p:ph type="sldNum" sz="quarter" idx="12"/>
          </p:nvPr>
        </p:nvSpPr>
        <p:spPr/>
        <p:txBody>
          <a:bodyPr/>
          <a:lstStyle/>
          <a:p>
            <a:fld id="{380220D8-7189-4C10-A5C4-84530454817C}" type="slidenum">
              <a:rPr lang="en-GB" smtClean="0"/>
              <a:t>‹#›</a:t>
            </a:fld>
            <a:endParaRPr lang="en-GB"/>
          </a:p>
        </p:txBody>
      </p:sp>
    </p:spTree>
    <p:extLst>
      <p:ext uri="{BB962C8B-B14F-4D97-AF65-F5344CB8AC3E}">
        <p14:creationId xmlns:p14="http://schemas.microsoft.com/office/powerpoint/2010/main" val="2749894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87923E-3938-4659-A5A7-917649EAEB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092329-DD6E-484D-B843-414E7D2C13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969EBA-81DF-4D88-9B77-16A66B6D23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FB226-3F4C-4E2A-9480-BCB340890598}" type="datetimeFigureOut">
              <a:rPr lang="en-GB" smtClean="0"/>
              <a:t>13/11/2023</a:t>
            </a:fld>
            <a:endParaRPr lang="en-GB"/>
          </a:p>
        </p:txBody>
      </p:sp>
      <p:sp>
        <p:nvSpPr>
          <p:cNvPr id="5" name="Footer Placeholder 4">
            <a:extLst>
              <a:ext uri="{FF2B5EF4-FFF2-40B4-BE49-F238E27FC236}">
                <a16:creationId xmlns:a16="http://schemas.microsoft.com/office/drawing/2014/main" id="{7A3FF3CC-E682-49EB-A4D2-6A597F507E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87D9B2F-A999-4509-A55A-5814D27A42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220D8-7189-4C10-A5C4-84530454817C}" type="slidenum">
              <a:rPr lang="en-GB" smtClean="0"/>
              <a:t>‹#›</a:t>
            </a:fld>
            <a:endParaRPr lang="en-GB"/>
          </a:p>
        </p:txBody>
      </p:sp>
    </p:spTree>
    <p:extLst>
      <p:ext uri="{BB962C8B-B14F-4D97-AF65-F5344CB8AC3E}">
        <p14:creationId xmlns:p14="http://schemas.microsoft.com/office/powerpoint/2010/main" val="2654140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abs/1806.07366"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V6nGT0Gakyg?t=23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en.wikipedia.org/wiki/Optimal_control"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arxiv.org/pdf/1711.08079.pdf" TargetMode="External"/><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36.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20.png"/><Relationship Id="rId1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tqichen/torchdiffeq"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abs/1904.01681" TargetMode="External"/><Relationship Id="rId2" Type="http://schemas.openxmlformats.org/officeDocument/2006/relationships/hyperlink" Target="https://proceedings.neurips.cc/paper/2018/file/03bfc1d4783966c69cc6aef8247e0103-Paper.pdf" TargetMode="External"/><Relationship Id="rId1" Type="http://schemas.openxmlformats.org/officeDocument/2006/relationships/slideLayout" Target="../slideLayouts/slideLayout2.xml"/><Relationship Id="rId6" Type="http://schemas.openxmlformats.org/officeDocument/2006/relationships/hyperlink" Target="https://arxiv.org/abs/2001.01328" TargetMode="External"/><Relationship Id="rId5" Type="http://schemas.openxmlformats.org/officeDocument/2006/relationships/hyperlink" Target="https://arxiv.org/abs/1810.01367v3" TargetMode="External"/><Relationship Id="rId4" Type="http://schemas.openxmlformats.org/officeDocument/2006/relationships/hyperlink" Target="https://arxiv.org/abs/1907.1299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72CE-C4E3-4FDA-810E-11E53191AAE0}"/>
              </a:ext>
            </a:extLst>
          </p:cNvPr>
          <p:cNvSpPr>
            <a:spLocks noGrp="1"/>
          </p:cNvSpPr>
          <p:nvPr>
            <p:ph type="ctrTitle"/>
          </p:nvPr>
        </p:nvSpPr>
        <p:spPr/>
        <p:txBody>
          <a:bodyPr/>
          <a:lstStyle/>
          <a:p>
            <a:r>
              <a:rPr lang="en-US" dirty="0"/>
              <a:t>Neural Ordinary Differential Equations</a:t>
            </a:r>
            <a:endParaRPr lang="en-GB" dirty="0"/>
          </a:p>
        </p:txBody>
      </p:sp>
      <p:sp>
        <p:nvSpPr>
          <p:cNvPr id="3" name="Subtitle 2">
            <a:extLst>
              <a:ext uri="{FF2B5EF4-FFF2-40B4-BE49-F238E27FC236}">
                <a16:creationId xmlns:a16="http://schemas.microsoft.com/office/drawing/2014/main" id="{FF7C3876-2046-4E8E-8B94-8FE85EF0CDA8}"/>
              </a:ext>
            </a:extLst>
          </p:cNvPr>
          <p:cNvSpPr>
            <a:spLocks noGrp="1"/>
          </p:cNvSpPr>
          <p:nvPr>
            <p:ph type="subTitle" idx="1"/>
          </p:nvPr>
        </p:nvSpPr>
        <p:spPr/>
        <p:txBody>
          <a:bodyPr>
            <a:normAutofit lnSpcReduction="10000"/>
          </a:bodyPr>
          <a:lstStyle/>
          <a:p>
            <a:r>
              <a:rPr lang="en-US" dirty="0">
                <a:hlinkClick r:id="rId3"/>
              </a:rPr>
              <a:t>https://arxiv.org/abs/1806.07366</a:t>
            </a:r>
            <a:r>
              <a:rPr lang="en-US" dirty="0"/>
              <a:t> </a:t>
            </a:r>
          </a:p>
          <a:p>
            <a:r>
              <a:rPr lang="en-US" dirty="0"/>
              <a:t>Journal Club – 11/05/22</a:t>
            </a:r>
          </a:p>
          <a:p>
            <a:endParaRPr lang="en-US" dirty="0"/>
          </a:p>
          <a:p>
            <a:r>
              <a:rPr lang="en-US" dirty="0"/>
              <a:t>Bhumika &amp; Adam</a:t>
            </a:r>
            <a:endParaRPr lang="en-GB" dirty="0"/>
          </a:p>
        </p:txBody>
      </p:sp>
    </p:spTree>
    <p:extLst>
      <p:ext uri="{BB962C8B-B14F-4D97-AF65-F5344CB8AC3E}">
        <p14:creationId xmlns:p14="http://schemas.microsoft.com/office/powerpoint/2010/main" val="1931516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084D-20A4-4F0A-8565-4F7856C32508}"/>
              </a:ext>
            </a:extLst>
          </p:cNvPr>
          <p:cNvSpPr>
            <a:spLocks noGrp="1"/>
          </p:cNvSpPr>
          <p:nvPr>
            <p:ph type="title"/>
          </p:nvPr>
        </p:nvSpPr>
        <p:spPr/>
        <p:txBody>
          <a:bodyPr/>
          <a:lstStyle/>
          <a:p>
            <a:r>
              <a:rPr lang="en-US" dirty="0"/>
              <a:t>What do we have so far?</a:t>
            </a:r>
            <a:endParaRPr lang="en-GB" dirty="0"/>
          </a:p>
        </p:txBody>
      </p:sp>
      <p:sp>
        <p:nvSpPr>
          <p:cNvPr id="3" name="Content Placeholder 2">
            <a:extLst>
              <a:ext uri="{FF2B5EF4-FFF2-40B4-BE49-F238E27FC236}">
                <a16:creationId xmlns:a16="http://schemas.microsoft.com/office/drawing/2014/main" id="{774F79C1-01B4-4F3D-ADA3-04CB4CB47440}"/>
              </a:ext>
            </a:extLst>
          </p:cNvPr>
          <p:cNvSpPr>
            <a:spLocks noGrp="1"/>
          </p:cNvSpPr>
          <p:nvPr>
            <p:ph idx="1"/>
          </p:nvPr>
        </p:nvSpPr>
        <p:spPr/>
        <p:txBody>
          <a:bodyPr/>
          <a:lstStyle/>
          <a:p>
            <a:r>
              <a:rPr lang="en-US" dirty="0"/>
              <a:t>Forward pass = yep</a:t>
            </a:r>
          </a:p>
          <a:p>
            <a:pPr lvl="1"/>
            <a:r>
              <a:rPr lang="en-US" dirty="0"/>
              <a:t>Pass input through NN which represents an ODE of the </a:t>
            </a:r>
            <a:r>
              <a:rPr lang="en-US" dirty="0" err="1"/>
              <a:t>hs</a:t>
            </a:r>
            <a:r>
              <a:rPr lang="en-US" dirty="0"/>
              <a:t> dynamics d</a:t>
            </a:r>
            <a:r>
              <a:rPr lang="en-US" b="1" dirty="0"/>
              <a:t>h</a:t>
            </a:r>
            <a:r>
              <a:rPr lang="en-US" dirty="0"/>
              <a:t>(t)/dt</a:t>
            </a:r>
          </a:p>
          <a:p>
            <a:pPr lvl="2"/>
            <a:r>
              <a:rPr lang="en-US" dirty="0"/>
              <a:t>Learn a function to approximate the continuous </a:t>
            </a:r>
            <a:r>
              <a:rPr lang="en-US" dirty="0" err="1"/>
              <a:t>hs</a:t>
            </a:r>
            <a:r>
              <a:rPr lang="en-US" dirty="0"/>
              <a:t> </a:t>
            </a:r>
            <a:r>
              <a:rPr lang="en-US" dirty="0" err="1"/>
              <a:t>dyn</a:t>
            </a:r>
            <a:endParaRPr lang="en-US" dirty="0"/>
          </a:p>
          <a:p>
            <a:pPr lvl="1"/>
            <a:r>
              <a:rPr lang="en-US" dirty="0"/>
              <a:t>Solving ODE will give us the </a:t>
            </a:r>
            <a:r>
              <a:rPr lang="en-US" dirty="0" err="1"/>
              <a:t>hs</a:t>
            </a:r>
            <a:r>
              <a:rPr lang="en-US" dirty="0"/>
              <a:t> at any depth t</a:t>
            </a:r>
          </a:p>
          <a:p>
            <a:pPr lvl="1"/>
            <a:r>
              <a:rPr lang="en-US" dirty="0"/>
              <a:t>Assume IV </a:t>
            </a:r>
            <a:r>
              <a:rPr lang="en-US" b="1" dirty="0"/>
              <a:t>h</a:t>
            </a:r>
            <a:r>
              <a:rPr lang="en-US" dirty="0"/>
              <a:t>(t_0) =  input state vector</a:t>
            </a:r>
            <a:endParaRPr lang="en-US" b="1" dirty="0"/>
          </a:p>
          <a:p>
            <a:pPr lvl="1"/>
            <a:r>
              <a:rPr lang="en-US" dirty="0"/>
              <a:t>Assume </a:t>
            </a:r>
            <a:r>
              <a:rPr lang="en-US" b="1" dirty="0"/>
              <a:t>h</a:t>
            </a:r>
            <a:r>
              <a:rPr lang="en-US" dirty="0"/>
              <a:t>(</a:t>
            </a:r>
            <a:r>
              <a:rPr lang="en-US" dirty="0" err="1"/>
              <a:t>t_n</a:t>
            </a:r>
            <a:r>
              <a:rPr lang="en-US" dirty="0"/>
              <a:t>) = output state vector</a:t>
            </a:r>
          </a:p>
          <a:p>
            <a:endParaRPr lang="en-US" dirty="0"/>
          </a:p>
          <a:p>
            <a:r>
              <a:rPr lang="en-US" dirty="0"/>
              <a:t>Backwards (i.e., gradient calcs) = … </a:t>
            </a:r>
          </a:p>
          <a:p>
            <a:endParaRPr lang="en-US" dirty="0"/>
          </a:p>
          <a:p>
            <a:endParaRPr lang="en-GB" dirty="0"/>
          </a:p>
        </p:txBody>
      </p:sp>
    </p:spTree>
    <p:extLst>
      <p:ext uri="{BB962C8B-B14F-4D97-AF65-F5344CB8AC3E}">
        <p14:creationId xmlns:p14="http://schemas.microsoft.com/office/powerpoint/2010/main" val="243602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AC9C-B50A-4E9C-8C78-47D9ABA5B6F8}"/>
              </a:ext>
            </a:extLst>
          </p:cNvPr>
          <p:cNvSpPr>
            <a:spLocks noGrp="1"/>
          </p:cNvSpPr>
          <p:nvPr>
            <p:ph type="title"/>
          </p:nvPr>
        </p:nvSpPr>
        <p:spPr/>
        <p:txBody>
          <a:bodyPr/>
          <a:lstStyle/>
          <a:p>
            <a:r>
              <a:rPr lang="en-GB" dirty="0">
                <a:effectLst/>
                <a:latin typeface="Arial" panose="020B0604020202020204" pitchFamily="34" charset="0"/>
              </a:rPr>
              <a:t>Reverse-mode automatic differentiation of ODE solutions</a:t>
            </a:r>
            <a:endParaRPr lang="en-GB" dirty="0"/>
          </a:p>
        </p:txBody>
      </p:sp>
      <p:sp>
        <p:nvSpPr>
          <p:cNvPr id="3" name="Text Placeholder 2">
            <a:extLst>
              <a:ext uri="{FF2B5EF4-FFF2-40B4-BE49-F238E27FC236}">
                <a16:creationId xmlns:a16="http://schemas.microsoft.com/office/drawing/2014/main" id="{55BA3DCD-4C10-43E5-8645-DC2627F8A2DD}"/>
              </a:ext>
            </a:extLst>
          </p:cNvPr>
          <p:cNvSpPr>
            <a:spLocks noGrp="1"/>
          </p:cNvSpPr>
          <p:nvPr>
            <p:ph type="body" idx="1"/>
          </p:nvPr>
        </p:nvSpPr>
        <p:spPr/>
        <p:txBody>
          <a:bodyPr/>
          <a:lstStyle/>
          <a:p>
            <a:r>
              <a:rPr lang="en-US" dirty="0"/>
              <a:t>Section 2</a:t>
            </a:r>
            <a:endParaRPr lang="en-GB" dirty="0"/>
          </a:p>
        </p:txBody>
      </p:sp>
    </p:spTree>
    <p:extLst>
      <p:ext uri="{BB962C8B-B14F-4D97-AF65-F5344CB8AC3E}">
        <p14:creationId xmlns:p14="http://schemas.microsoft.com/office/powerpoint/2010/main" val="844273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E3BB7-51F7-4575-9EBB-39DD32D4D767}"/>
              </a:ext>
            </a:extLst>
          </p:cNvPr>
          <p:cNvSpPr>
            <a:spLocks noGrp="1"/>
          </p:cNvSpPr>
          <p:nvPr>
            <p:ph type="title"/>
          </p:nvPr>
        </p:nvSpPr>
        <p:spPr/>
        <p:txBody>
          <a:bodyPr/>
          <a:lstStyle/>
          <a:p>
            <a:r>
              <a:rPr lang="en-US" dirty="0"/>
              <a:t>Adjoint Sensitivity Method</a:t>
            </a:r>
            <a:endParaRPr lang="en-GB" dirty="0"/>
          </a:p>
        </p:txBody>
      </p:sp>
      <p:sp>
        <p:nvSpPr>
          <p:cNvPr id="3" name="Content Placeholder 2">
            <a:extLst>
              <a:ext uri="{FF2B5EF4-FFF2-40B4-BE49-F238E27FC236}">
                <a16:creationId xmlns:a16="http://schemas.microsoft.com/office/drawing/2014/main" id="{D156935C-EAEB-4EA4-930F-99D12491B8E2}"/>
              </a:ext>
            </a:extLst>
          </p:cNvPr>
          <p:cNvSpPr>
            <a:spLocks noGrp="1"/>
          </p:cNvSpPr>
          <p:nvPr>
            <p:ph idx="1"/>
          </p:nvPr>
        </p:nvSpPr>
        <p:spPr/>
        <p:txBody>
          <a:bodyPr>
            <a:normAutofit fontScale="92500" lnSpcReduction="20000"/>
          </a:bodyPr>
          <a:lstStyle/>
          <a:p>
            <a:r>
              <a:rPr lang="en-US" dirty="0"/>
              <a:t>Problem: </a:t>
            </a:r>
          </a:p>
          <a:p>
            <a:pPr lvl="1"/>
            <a:r>
              <a:rPr lang="en-GB" dirty="0"/>
              <a:t>Backprop calculations for a continuous depth network</a:t>
            </a:r>
          </a:p>
          <a:p>
            <a:pPr lvl="2"/>
            <a:r>
              <a:rPr lang="en-GB" dirty="0"/>
              <a:t>High memory cost from storing intermediate operations of the solver</a:t>
            </a:r>
          </a:p>
          <a:p>
            <a:pPr lvl="2"/>
            <a:r>
              <a:rPr lang="en-GB" dirty="0">
                <a:solidFill>
                  <a:srgbClr val="FF0000"/>
                </a:solidFill>
              </a:rPr>
              <a:t>Additional numerical error from the gradients</a:t>
            </a:r>
          </a:p>
          <a:p>
            <a:pPr marL="914400" lvl="2" indent="0">
              <a:buNone/>
            </a:pPr>
            <a:endParaRPr lang="en-GB" dirty="0"/>
          </a:p>
          <a:p>
            <a:r>
              <a:rPr lang="en-GB" dirty="0"/>
              <a:t>“Approximate the derivative, don’t differentiate the approximation!” </a:t>
            </a:r>
            <a:r>
              <a:rPr lang="en-GB" sz="2200" dirty="0">
                <a:hlinkClick r:id="rId3"/>
              </a:rPr>
              <a:t>https://youtu.be/V6nGT0Gakyg?t=230</a:t>
            </a:r>
            <a:r>
              <a:rPr lang="en-GB" sz="2200" dirty="0"/>
              <a:t> </a:t>
            </a:r>
          </a:p>
          <a:p>
            <a:pPr lvl="1"/>
            <a:r>
              <a:rPr lang="en-GB" dirty="0"/>
              <a:t>In other words, let’s use ANOTHER ODE…</a:t>
            </a:r>
          </a:p>
          <a:p>
            <a:pPr lvl="1"/>
            <a:endParaRPr lang="en-GB" dirty="0"/>
          </a:p>
          <a:p>
            <a:r>
              <a:rPr lang="en-GB" dirty="0"/>
              <a:t>Solution:</a:t>
            </a:r>
          </a:p>
          <a:p>
            <a:pPr lvl="1"/>
            <a:r>
              <a:rPr lang="en-GB" dirty="0"/>
              <a:t>ODE solver = Black box</a:t>
            </a:r>
          </a:p>
          <a:p>
            <a:pPr lvl="1"/>
            <a:r>
              <a:rPr lang="en-GB" dirty="0"/>
              <a:t>Compute gradients via </a:t>
            </a:r>
            <a:r>
              <a:rPr lang="en-GB" b="1" dirty="0"/>
              <a:t>adjoint sensitivity method</a:t>
            </a:r>
          </a:p>
          <a:p>
            <a:pPr lvl="2"/>
            <a:r>
              <a:rPr lang="en-GB" dirty="0"/>
              <a:t>How? Use another ODE solver (which is solved in the reverse direction)</a:t>
            </a:r>
          </a:p>
          <a:p>
            <a:pPr lvl="3"/>
            <a:r>
              <a:rPr lang="en-GB" b="1" dirty="0">
                <a:solidFill>
                  <a:schemeClr val="accent1"/>
                </a:solidFill>
              </a:rPr>
              <a:t>+</a:t>
            </a:r>
            <a:r>
              <a:rPr lang="en-GB" b="1" dirty="0" err="1">
                <a:solidFill>
                  <a:schemeClr val="accent1"/>
                </a:solidFill>
              </a:rPr>
              <a:t>ve</a:t>
            </a:r>
            <a:r>
              <a:rPr lang="en-GB" b="1" dirty="0">
                <a:solidFill>
                  <a:schemeClr val="accent1"/>
                </a:solidFill>
              </a:rPr>
              <a:t>: </a:t>
            </a:r>
            <a:r>
              <a:rPr lang="en-GB" dirty="0"/>
              <a:t>Linear scaling to problem size, low mem £, control over numerical error </a:t>
            </a:r>
          </a:p>
        </p:txBody>
      </p:sp>
    </p:spTree>
    <p:extLst>
      <p:ext uri="{BB962C8B-B14F-4D97-AF65-F5344CB8AC3E}">
        <p14:creationId xmlns:p14="http://schemas.microsoft.com/office/powerpoint/2010/main" val="2045932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FE338-4572-49BC-AAA8-EA804A1E48F8}"/>
              </a:ext>
            </a:extLst>
          </p:cNvPr>
          <p:cNvPicPr>
            <a:picLocks noChangeAspect="1"/>
          </p:cNvPicPr>
          <p:nvPr/>
        </p:nvPicPr>
        <p:blipFill>
          <a:blip r:embed="rId3"/>
          <a:stretch>
            <a:fillRect/>
          </a:stretch>
        </p:blipFill>
        <p:spPr>
          <a:xfrm>
            <a:off x="5623564" y="4114114"/>
            <a:ext cx="5369677" cy="2108152"/>
          </a:xfrm>
          <a:prstGeom prst="rect">
            <a:avLst/>
          </a:prstGeom>
        </p:spPr>
      </p:pic>
      <p:pic>
        <p:nvPicPr>
          <p:cNvPr id="7" name="Picture 6">
            <a:extLst>
              <a:ext uri="{FF2B5EF4-FFF2-40B4-BE49-F238E27FC236}">
                <a16:creationId xmlns:a16="http://schemas.microsoft.com/office/drawing/2014/main" id="{9CC02D38-C81A-492E-A7A0-0BF61FBE8A08}"/>
              </a:ext>
            </a:extLst>
          </p:cNvPr>
          <p:cNvPicPr>
            <a:picLocks noChangeAspect="1"/>
          </p:cNvPicPr>
          <p:nvPr/>
        </p:nvPicPr>
        <p:blipFill>
          <a:blip r:embed="rId4"/>
          <a:stretch>
            <a:fillRect/>
          </a:stretch>
        </p:blipFill>
        <p:spPr>
          <a:xfrm>
            <a:off x="348615" y="1043886"/>
            <a:ext cx="3619500" cy="2231285"/>
          </a:xfrm>
          <a:prstGeom prst="rect">
            <a:avLst/>
          </a:prstGeom>
        </p:spPr>
      </p:pic>
      <p:pic>
        <p:nvPicPr>
          <p:cNvPr id="9" name="Picture 8">
            <a:extLst>
              <a:ext uri="{FF2B5EF4-FFF2-40B4-BE49-F238E27FC236}">
                <a16:creationId xmlns:a16="http://schemas.microsoft.com/office/drawing/2014/main" id="{E4701593-4C54-4484-BE83-474C7A3200F3}"/>
              </a:ext>
            </a:extLst>
          </p:cNvPr>
          <p:cNvPicPr>
            <a:picLocks noChangeAspect="1"/>
          </p:cNvPicPr>
          <p:nvPr/>
        </p:nvPicPr>
        <p:blipFill>
          <a:blip r:embed="rId5"/>
          <a:stretch>
            <a:fillRect/>
          </a:stretch>
        </p:blipFill>
        <p:spPr>
          <a:xfrm>
            <a:off x="5454533" y="1090347"/>
            <a:ext cx="5538708" cy="2138362"/>
          </a:xfrm>
          <a:prstGeom prst="rect">
            <a:avLst/>
          </a:prstGeom>
        </p:spPr>
      </p:pic>
      <p:sp>
        <p:nvSpPr>
          <p:cNvPr id="12" name="TextBox 11">
            <a:extLst>
              <a:ext uri="{FF2B5EF4-FFF2-40B4-BE49-F238E27FC236}">
                <a16:creationId xmlns:a16="http://schemas.microsoft.com/office/drawing/2014/main" id="{C607F303-96B7-433E-A3C5-D72151BD0ECB}"/>
              </a:ext>
            </a:extLst>
          </p:cNvPr>
          <p:cNvSpPr txBox="1"/>
          <p:nvPr/>
        </p:nvSpPr>
        <p:spPr>
          <a:xfrm>
            <a:off x="348615" y="4602107"/>
            <a:ext cx="4269105" cy="923330"/>
          </a:xfrm>
          <a:prstGeom prst="rect">
            <a:avLst/>
          </a:prstGeom>
          <a:noFill/>
          <a:ln>
            <a:solidFill>
              <a:schemeClr val="tx1"/>
            </a:solidFill>
          </a:ln>
        </p:spPr>
        <p:txBody>
          <a:bodyPr wrap="square" rtlCol="0">
            <a:spAutoFit/>
          </a:bodyPr>
          <a:lstStyle/>
          <a:p>
            <a:r>
              <a:rPr lang="en-GB" b="1" dirty="0"/>
              <a:t>Use AD to define adjoint dynamics</a:t>
            </a:r>
            <a:endParaRPr lang="en-GB" dirty="0"/>
          </a:p>
          <a:p>
            <a:r>
              <a:rPr lang="en-GB" dirty="0"/>
              <a:t>- Integrate </a:t>
            </a:r>
            <a:r>
              <a:rPr lang="en-GB" i="1" dirty="0"/>
              <a:t>back in time </a:t>
            </a:r>
            <a:r>
              <a:rPr lang="en-GB" dirty="0"/>
              <a:t>using </a:t>
            </a:r>
            <a:r>
              <a:rPr lang="en-GB" b="1" dirty="0"/>
              <a:t>another</a:t>
            </a:r>
            <a:r>
              <a:rPr lang="en-GB" dirty="0"/>
              <a:t> call to </a:t>
            </a:r>
            <a:r>
              <a:rPr lang="en-GB" dirty="0" err="1"/>
              <a:t>ODESolver</a:t>
            </a:r>
            <a:r>
              <a:rPr lang="en-GB" dirty="0"/>
              <a:t> to calculate the gradients</a:t>
            </a:r>
          </a:p>
        </p:txBody>
      </p:sp>
      <p:sp>
        <p:nvSpPr>
          <p:cNvPr id="8" name="TextBox 7">
            <a:extLst>
              <a:ext uri="{FF2B5EF4-FFF2-40B4-BE49-F238E27FC236}">
                <a16:creationId xmlns:a16="http://schemas.microsoft.com/office/drawing/2014/main" id="{C82F2367-13F1-4B24-A114-D4236634A73D}"/>
              </a:ext>
            </a:extLst>
          </p:cNvPr>
          <p:cNvSpPr txBox="1"/>
          <p:nvPr/>
        </p:nvSpPr>
        <p:spPr>
          <a:xfrm>
            <a:off x="5175887" y="478366"/>
            <a:ext cx="6096000" cy="646331"/>
          </a:xfrm>
          <a:prstGeom prst="rect">
            <a:avLst/>
          </a:prstGeom>
          <a:noFill/>
        </p:spPr>
        <p:txBody>
          <a:bodyPr wrap="square">
            <a:spAutoFit/>
          </a:bodyPr>
          <a:lstStyle/>
          <a:p>
            <a:r>
              <a:rPr lang="en-GB" b="1" dirty="0"/>
              <a:t>Forward ODE#1 </a:t>
            </a:r>
            <a:r>
              <a:rPr lang="en-GB" dirty="0">
                <a:sym typeface="Wingdings" panose="05000000000000000000" pitchFamily="2" charset="2"/>
              </a:rPr>
              <a:t> f will be </a:t>
            </a:r>
            <a:r>
              <a:rPr lang="en-GB" dirty="0" err="1">
                <a:sym typeface="Wingdings" panose="05000000000000000000" pitchFamily="2" charset="2"/>
              </a:rPr>
              <a:t>d</a:t>
            </a:r>
            <a:r>
              <a:rPr lang="en-GB" b="1" dirty="0" err="1">
                <a:sym typeface="Wingdings" panose="05000000000000000000" pitchFamily="2" charset="2"/>
              </a:rPr>
              <a:t>z</a:t>
            </a:r>
            <a:r>
              <a:rPr lang="en-GB" dirty="0">
                <a:sym typeface="Wingdings" panose="05000000000000000000" pitchFamily="2" charset="2"/>
              </a:rPr>
              <a:t>(t)/dt, so solving the ODE will give you </a:t>
            </a:r>
            <a:r>
              <a:rPr lang="en-GB" b="1" dirty="0">
                <a:sym typeface="Wingdings" panose="05000000000000000000" pitchFamily="2" charset="2"/>
              </a:rPr>
              <a:t>z</a:t>
            </a:r>
            <a:r>
              <a:rPr lang="en-GB" dirty="0">
                <a:sym typeface="Wingdings" panose="05000000000000000000" pitchFamily="2" charset="2"/>
              </a:rPr>
              <a:t>(t)</a:t>
            </a:r>
            <a:endParaRPr lang="en-GB" dirty="0"/>
          </a:p>
        </p:txBody>
      </p:sp>
      <p:sp>
        <p:nvSpPr>
          <p:cNvPr id="10" name="TextBox 9">
            <a:extLst>
              <a:ext uri="{FF2B5EF4-FFF2-40B4-BE49-F238E27FC236}">
                <a16:creationId xmlns:a16="http://schemas.microsoft.com/office/drawing/2014/main" id="{F0101785-85E1-4265-B12F-8BB51B015B43}"/>
              </a:ext>
            </a:extLst>
          </p:cNvPr>
          <p:cNvSpPr txBox="1"/>
          <p:nvPr/>
        </p:nvSpPr>
        <p:spPr>
          <a:xfrm>
            <a:off x="5175887" y="3390842"/>
            <a:ext cx="6096000" cy="646331"/>
          </a:xfrm>
          <a:prstGeom prst="rect">
            <a:avLst/>
          </a:prstGeom>
          <a:noFill/>
        </p:spPr>
        <p:txBody>
          <a:bodyPr wrap="square">
            <a:spAutoFit/>
          </a:bodyPr>
          <a:lstStyle/>
          <a:p>
            <a:r>
              <a:rPr lang="en-GB" b="1" dirty="0">
                <a:highlight>
                  <a:srgbClr val="FFFFFF"/>
                </a:highlight>
              </a:rPr>
              <a:t>Backwards ODE#2 </a:t>
            </a:r>
            <a:r>
              <a:rPr lang="en-GB" dirty="0">
                <a:highlight>
                  <a:srgbClr val="FFFFFF"/>
                </a:highlight>
                <a:sym typeface="Wingdings" panose="05000000000000000000" pitchFamily="2" charset="2"/>
              </a:rPr>
              <a:t> g will be d(</a:t>
            </a:r>
            <a:r>
              <a:rPr lang="en-GB" b="1" dirty="0">
                <a:highlight>
                  <a:srgbClr val="FFFFFF"/>
                </a:highlight>
                <a:sym typeface="Wingdings" panose="05000000000000000000" pitchFamily="2" charset="2"/>
              </a:rPr>
              <a:t>a</a:t>
            </a:r>
            <a:r>
              <a:rPr lang="en-GB" dirty="0">
                <a:highlight>
                  <a:srgbClr val="FFFFFF"/>
                </a:highlight>
                <a:sym typeface="Wingdings" panose="05000000000000000000" pitchFamily="2" charset="2"/>
              </a:rPr>
              <a:t>(t)/d(t)</a:t>
            </a:r>
            <a:r>
              <a:rPr lang="en-GB" b="1" dirty="0">
                <a:highlight>
                  <a:srgbClr val="FFFFFF"/>
                </a:highlight>
                <a:sym typeface="Wingdings" panose="05000000000000000000" pitchFamily="2" charset="2"/>
              </a:rPr>
              <a:t>,</a:t>
            </a:r>
            <a:r>
              <a:rPr lang="en-GB" dirty="0">
                <a:highlight>
                  <a:srgbClr val="FFFFFF"/>
                </a:highlight>
                <a:sym typeface="Wingdings" panose="05000000000000000000" pitchFamily="2" charset="2"/>
              </a:rPr>
              <a:t> so solving the ODE will give you </a:t>
            </a:r>
            <a:r>
              <a:rPr lang="en-GB" b="1" dirty="0">
                <a:highlight>
                  <a:srgbClr val="FFFFFF"/>
                </a:highlight>
                <a:sym typeface="Wingdings" panose="05000000000000000000" pitchFamily="2" charset="2"/>
              </a:rPr>
              <a:t>a</a:t>
            </a:r>
            <a:r>
              <a:rPr lang="en-GB" dirty="0">
                <a:highlight>
                  <a:srgbClr val="FFFFFF"/>
                </a:highlight>
                <a:sym typeface="Wingdings" panose="05000000000000000000" pitchFamily="2" charset="2"/>
              </a:rPr>
              <a:t>(t) (adjoint)= dL/</a:t>
            </a:r>
            <a:r>
              <a:rPr lang="en-GB" dirty="0" err="1">
                <a:highlight>
                  <a:srgbClr val="FFFFFF"/>
                </a:highlight>
                <a:sym typeface="Wingdings" panose="05000000000000000000" pitchFamily="2" charset="2"/>
              </a:rPr>
              <a:t>dz</a:t>
            </a:r>
            <a:r>
              <a:rPr lang="en-GB" dirty="0">
                <a:highlight>
                  <a:srgbClr val="FFFFFF"/>
                </a:highlight>
                <a:sym typeface="Wingdings" panose="05000000000000000000" pitchFamily="2" charset="2"/>
              </a:rPr>
              <a:t>(t). </a:t>
            </a:r>
            <a:endParaRPr lang="en-GB" dirty="0">
              <a:highlight>
                <a:srgbClr val="FFFFFF"/>
              </a:highlight>
            </a:endParaRPr>
          </a:p>
        </p:txBody>
      </p:sp>
      <p:sp>
        <p:nvSpPr>
          <p:cNvPr id="11" name="TextBox 10">
            <a:extLst>
              <a:ext uri="{FF2B5EF4-FFF2-40B4-BE49-F238E27FC236}">
                <a16:creationId xmlns:a16="http://schemas.microsoft.com/office/drawing/2014/main" id="{2617EBD0-73F4-4E9B-8684-99BFAAD34128}"/>
              </a:ext>
            </a:extLst>
          </p:cNvPr>
          <p:cNvSpPr txBox="1"/>
          <p:nvPr/>
        </p:nvSpPr>
        <p:spPr>
          <a:xfrm>
            <a:off x="348615" y="489740"/>
            <a:ext cx="923925" cy="369332"/>
          </a:xfrm>
          <a:prstGeom prst="rect">
            <a:avLst/>
          </a:prstGeom>
          <a:noFill/>
        </p:spPr>
        <p:txBody>
          <a:bodyPr wrap="square">
            <a:spAutoFit/>
          </a:bodyPr>
          <a:lstStyle/>
          <a:p>
            <a:r>
              <a:rPr lang="en-GB" b="1" dirty="0"/>
              <a:t>Resnet </a:t>
            </a:r>
            <a:endParaRPr lang="en-GB" dirty="0"/>
          </a:p>
        </p:txBody>
      </p:sp>
    </p:spTree>
    <p:extLst>
      <p:ext uri="{BB962C8B-B14F-4D97-AF65-F5344CB8AC3E}">
        <p14:creationId xmlns:p14="http://schemas.microsoft.com/office/powerpoint/2010/main" val="399697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7C32F7-CD7C-4BCA-B548-80B784768970}"/>
              </a:ext>
            </a:extLst>
          </p:cNvPr>
          <p:cNvPicPr>
            <a:picLocks noChangeAspect="1"/>
          </p:cNvPicPr>
          <p:nvPr/>
        </p:nvPicPr>
        <p:blipFill>
          <a:blip r:embed="rId3"/>
          <a:stretch>
            <a:fillRect/>
          </a:stretch>
        </p:blipFill>
        <p:spPr>
          <a:xfrm>
            <a:off x="920721" y="691348"/>
            <a:ext cx="10018207" cy="1240208"/>
          </a:xfrm>
          <a:prstGeom prst="rect">
            <a:avLst/>
          </a:prstGeom>
        </p:spPr>
      </p:pic>
      <p:pic>
        <p:nvPicPr>
          <p:cNvPr id="7" name="Picture 6">
            <a:extLst>
              <a:ext uri="{FF2B5EF4-FFF2-40B4-BE49-F238E27FC236}">
                <a16:creationId xmlns:a16="http://schemas.microsoft.com/office/drawing/2014/main" id="{0A3F0BA9-9ED6-41E2-B17B-22E9F1EF566E}"/>
              </a:ext>
            </a:extLst>
          </p:cNvPr>
          <p:cNvPicPr>
            <a:picLocks noChangeAspect="1"/>
          </p:cNvPicPr>
          <p:nvPr/>
        </p:nvPicPr>
        <p:blipFill>
          <a:blip r:embed="rId4"/>
          <a:stretch>
            <a:fillRect/>
          </a:stretch>
        </p:blipFill>
        <p:spPr>
          <a:xfrm>
            <a:off x="-2653360" y="3183960"/>
            <a:ext cx="2291410" cy="2753654"/>
          </a:xfrm>
          <a:prstGeom prst="rect">
            <a:avLst/>
          </a:prstGeom>
        </p:spPr>
      </p:pic>
      <p:sp>
        <p:nvSpPr>
          <p:cNvPr id="2" name="TextBox 1">
            <a:extLst>
              <a:ext uri="{FF2B5EF4-FFF2-40B4-BE49-F238E27FC236}">
                <a16:creationId xmlns:a16="http://schemas.microsoft.com/office/drawing/2014/main" id="{70CC56CA-54F2-4E0A-A7C5-2CAA856F0E16}"/>
              </a:ext>
            </a:extLst>
          </p:cNvPr>
          <p:cNvSpPr txBox="1"/>
          <p:nvPr/>
        </p:nvSpPr>
        <p:spPr>
          <a:xfrm>
            <a:off x="1053308" y="2752488"/>
            <a:ext cx="3237084" cy="2339102"/>
          </a:xfrm>
          <a:prstGeom prst="rect">
            <a:avLst/>
          </a:prstGeom>
          <a:noFill/>
          <a:ln>
            <a:solidFill>
              <a:schemeClr val="tx1"/>
            </a:solidFill>
          </a:ln>
        </p:spPr>
        <p:txBody>
          <a:bodyPr wrap="square" rtlCol="0">
            <a:spAutoFit/>
          </a:bodyPr>
          <a:lstStyle/>
          <a:p>
            <a:r>
              <a:rPr lang="en-US" sz="1600" b="1" dirty="0"/>
              <a:t>Side note: Optimal control form:</a:t>
            </a:r>
          </a:p>
          <a:p>
            <a:r>
              <a:rPr lang="en-US" sz="1600" b="1" dirty="0"/>
              <a:t>(see </a:t>
            </a:r>
            <a:r>
              <a:rPr lang="en-US" sz="1600" b="1" dirty="0">
                <a:hlinkClick r:id="rId5"/>
              </a:rPr>
              <a:t>https://en.wikipedia.org/wiki/Optimal_control</a:t>
            </a:r>
            <a:r>
              <a:rPr lang="en-US" sz="1600" b="1" dirty="0"/>
              <a:t>) General Method section</a:t>
            </a:r>
          </a:p>
          <a:p>
            <a:r>
              <a:rPr lang="en-US" sz="1600" dirty="0"/>
              <a:t>Min. continuous-time cost functional</a:t>
            </a:r>
          </a:p>
          <a:p>
            <a:r>
              <a:rPr lang="en-US" sz="1600" dirty="0"/>
              <a:t>1</a:t>
            </a:r>
            <a:r>
              <a:rPr lang="en-US" sz="1600" baseline="30000" dirty="0"/>
              <a:t>st</a:t>
            </a:r>
            <a:r>
              <a:rPr lang="en-US" sz="1600" dirty="0"/>
              <a:t> term = endpoint cost</a:t>
            </a:r>
          </a:p>
          <a:p>
            <a:r>
              <a:rPr lang="en-US" sz="1600" dirty="0"/>
              <a:t>2</a:t>
            </a:r>
            <a:r>
              <a:rPr lang="en-US" sz="1600" baseline="30000" dirty="0"/>
              <a:t>nd</a:t>
            </a:r>
            <a:r>
              <a:rPr lang="en-US" sz="1600" dirty="0"/>
              <a:t> term = running cost (/</a:t>
            </a:r>
            <a:r>
              <a:rPr lang="en-US" sz="1600" dirty="0" err="1"/>
              <a:t>Lagrangian</a:t>
            </a:r>
            <a:r>
              <a:rPr lang="en-US" sz="1600" dirty="0"/>
              <a:t>) </a:t>
            </a:r>
          </a:p>
          <a:p>
            <a:endParaRPr lang="en-US" dirty="0"/>
          </a:p>
        </p:txBody>
      </p:sp>
      <p:sp>
        <p:nvSpPr>
          <p:cNvPr id="8" name="TextBox 7">
            <a:extLst>
              <a:ext uri="{FF2B5EF4-FFF2-40B4-BE49-F238E27FC236}">
                <a16:creationId xmlns:a16="http://schemas.microsoft.com/office/drawing/2014/main" id="{D13D320E-39DA-4EB1-A4C5-4198CBB69E1A}"/>
              </a:ext>
            </a:extLst>
          </p:cNvPr>
          <p:cNvSpPr txBox="1"/>
          <p:nvPr/>
        </p:nvSpPr>
        <p:spPr>
          <a:xfrm>
            <a:off x="6817308" y="1756896"/>
            <a:ext cx="1004711" cy="369332"/>
          </a:xfrm>
          <a:prstGeom prst="rect">
            <a:avLst/>
          </a:prstGeom>
          <a:noFill/>
        </p:spPr>
        <p:txBody>
          <a:bodyPr wrap="square" rtlCol="0">
            <a:spAutoFit/>
          </a:bodyPr>
          <a:lstStyle/>
          <a:p>
            <a:r>
              <a:rPr lang="en-US" dirty="0" err="1">
                <a:solidFill>
                  <a:srgbClr val="7030A0"/>
                </a:solidFill>
              </a:rPr>
              <a:t>d</a:t>
            </a:r>
            <a:r>
              <a:rPr lang="en-US" b="1" dirty="0" err="1">
                <a:solidFill>
                  <a:srgbClr val="7030A0"/>
                </a:solidFill>
              </a:rPr>
              <a:t>z</a:t>
            </a:r>
            <a:r>
              <a:rPr lang="en-US" dirty="0">
                <a:solidFill>
                  <a:srgbClr val="7030A0"/>
                </a:solidFill>
              </a:rPr>
              <a:t>(t)/dt</a:t>
            </a:r>
            <a:endParaRPr lang="en-GB" dirty="0">
              <a:solidFill>
                <a:srgbClr val="7030A0"/>
              </a:solidFill>
            </a:endParaRPr>
          </a:p>
        </p:txBody>
      </p:sp>
      <p:sp>
        <p:nvSpPr>
          <p:cNvPr id="10" name="TextBox 9">
            <a:extLst>
              <a:ext uri="{FF2B5EF4-FFF2-40B4-BE49-F238E27FC236}">
                <a16:creationId xmlns:a16="http://schemas.microsoft.com/office/drawing/2014/main" id="{709CE1DB-CD7D-4AAD-A5EA-340E8A54DFB6}"/>
              </a:ext>
            </a:extLst>
          </p:cNvPr>
          <p:cNvSpPr txBox="1"/>
          <p:nvPr/>
        </p:nvSpPr>
        <p:spPr>
          <a:xfrm>
            <a:off x="7240410" y="2290277"/>
            <a:ext cx="1004711" cy="369332"/>
          </a:xfrm>
          <a:prstGeom prst="rect">
            <a:avLst/>
          </a:prstGeom>
          <a:noFill/>
        </p:spPr>
        <p:txBody>
          <a:bodyPr wrap="square" rtlCol="0">
            <a:spAutoFit/>
          </a:bodyPr>
          <a:lstStyle/>
          <a:p>
            <a:r>
              <a:rPr lang="en-US" b="1" dirty="0">
                <a:solidFill>
                  <a:srgbClr val="00B050"/>
                </a:solidFill>
              </a:rPr>
              <a:t>z</a:t>
            </a:r>
            <a:r>
              <a:rPr lang="en-US" dirty="0">
                <a:solidFill>
                  <a:srgbClr val="00B050"/>
                </a:solidFill>
              </a:rPr>
              <a:t>(t)</a:t>
            </a:r>
            <a:endParaRPr lang="en-GB" dirty="0">
              <a:solidFill>
                <a:srgbClr val="00B050"/>
              </a:solidFill>
            </a:endParaRPr>
          </a:p>
        </p:txBody>
      </p:sp>
      <p:sp>
        <p:nvSpPr>
          <p:cNvPr id="14" name="Right Brace 13">
            <a:extLst>
              <a:ext uri="{FF2B5EF4-FFF2-40B4-BE49-F238E27FC236}">
                <a16:creationId xmlns:a16="http://schemas.microsoft.com/office/drawing/2014/main" id="{0C1820B3-D803-40CA-95C8-495C45C29A27}"/>
              </a:ext>
            </a:extLst>
          </p:cNvPr>
          <p:cNvSpPr/>
          <p:nvPr/>
        </p:nvSpPr>
        <p:spPr>
          <a:xfrm rot="5400000">
            <a:off x="7148755" y="1379604"/>
            <a:ext cx="122627" cy="611949"/>
          </a:xfrm>
          <a:prstGeom prst="rightBrace">
            <a:avLst>
              <a:gd name="adj1" fmla="val 12263"/>
              <a:gd name="adj2" fmla="val 50000"/>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Right Brace 14">
            <a:extLst>
              <a:ext uri="{FF2B5EF4-FFF2-40B4-BE49-F238E27FC236}">
                <a16:creationId xmlns:a16="http://schemas.microsoft.com/office/drawing/2014/main" id="{A4379915-584D-433F-BD26-F4DEFDE900DE}"/>
              </a:ext>
            </a:extLst>
          </p:cNvPr>
          <p:cNvSpPr/>
          <p:nvPr/>
        </p:nvSpPr>
        <p:spPr>
          <a:xfrm rot="5400000">
            <a:off x="7438407" y="1601923"/>
            <a:ext cx="76254" cy="1144877"/>
          </a:xfrm>
          <a:prstGeom prst="rightBrace">
            <a:avLst>
              <a:gd name="adj1" fmla="val 12263"/>
              <a:gd name="adj2"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B239C4E1-E70E-46C0-B0BD-CC7B2F5C1D64}"/>
              </a:ext>
            </a:extLst>
          </p:cNvPr>
          <p:cNvSpPr txBox="1"/>
          <p:nvPr/>
        </p:nvSpPr>
        <p:spPr>
          <a:xfrm>
            <a:off x="5319920" y="2752488"/>
            <a:ext cx="3314700" cy="1200329"/>
          </a:xfrm>
          <a:prstGeom prst="rect">
            <a:avLst/>
          </a:prstGeom>
          <a:noFill/>
          <a:ln>
            <a:solidFill>
              <a:schemeClr val="tx1"/>
            </a:solidFill>
          </a:ln>
        </p:spPr>
        <p:txBody>
          <a:bodyPr wrap="square">
            <a:spAutoFit/>
          </a:bodyPr>
          <a:lstStyle/>
          <a:p>
            <a:r>
              <a:rPr lang="en-US" b="1" dirty="0"/>
              <a:t>z = </a:t>
            </a:r>
            <a:r>
              <a:rPr lang="en-US" dirty="0"/>
              <a:t>(‘hidden’) state of the </a:t>
            </a:r>
            <a:r>
              <a:rPr lang="en-US" dirty="0" err="1"/>
              <a:t>dyn</a:t>
            </a:r>
            <a:r>
              <a:rPr lang="en-US" dirty="0"/>
              <a:t> sys</a:t>
            </a:r>
          </a:p>
          <a:p>
            <a:r>
              <a:rPr lang="en-GB" dirty="0"/>
              <a:t>t</a:t>
            </a:r>
            <a:r>
              <a:rPr lang="en-GB" b="1" dirty="0"/>
              <a:t> = </a:t>
            </a:r>
            <a:r>
              <a:rPr lang="en-GB" dirty="0"/>
              <a:t>‘depth’</a:t>
            </a:r>
          </a:p>
          <a:p>
            <a:r>
              <a:rPr lang="en-GB" dirty="0"/>
              <a:t>Theta = NN params to train</a:t>
            </a:r>
          </a:p>
          <a:p>
            <a:r>
              <a:rPr lang="en-GB" dirty="0"/>
              <a:t>f = NN  function</a:t>
            </a:r>
          </a:p>
        </p:txBody>
      </p:sp>
    </p:spTree>
    <p:extLst>
      <p:ext uri="{BB962C8B-B14F-4D97-AF65-F5344CB8AC3E}">
        <p14:creationId xmlns:p14="http://schemas.microsoft.com/office/powerpoint/2010/main" val="208414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208C-9BC4-4DB6-93CC-D7D612292F22}"/>
              </a:ext>
            </a:extLst>
          </p:cNvPr>
          <p:cNvSpPr>
            <a:spLocks noGrp="1"/>
          </p:cNvSpPr>
          <p:nvPr>
            <p:ph type="title"/>
          </p:nvPr>
        </p:nvSpPr>
        <p:spPr/>
        <p:txBody>
          <a:bodyPr/>
          <a:lstStyle/>
          <a:p>
            <a:r>
              <a:rPr lang="en-US" dirty="0"/>
              <a:t>How to optimize the loss function? </a:t>
            </a:r>
            <a:endParaRPr lang="en-GB" dirty="0"/>
          </a:p>
        </p:txBody>
      </p:sp>
      <p:sp>
        <p:nvSpPr>
          <p:cNvPr id="3" name="Content Placeholder 2">
            <a:extLst>
              <a:ext uri="{FF2B5EF4-FFF2-40B4-BE49-F238E27FC236}">
                <a16:creationId xmlns:a16="http://schemas.microsoft.com/office/drawing/2014/main" id="{C5C5C4AF-98A7-4515-B2AC-16B7D10DC4F5}"/>
              </a:ext>
            </a:extLst>
          </p:cNvPr>
          <p:cNvSpPr>
            <a:spLocks noGrp="1"/>
          </p:cNvSpPr>
          <p:nvPr>
            <p:ph idx="1"/>
          </p:nvPr>
        </p:nvSpPr>
        <p:spPr>
          <a:xfrm>
            <a:off x="1077686" y="2699657"/>
            <a:ext cx="4702630" cy="500743"/>
          </a:xfrm>
        </p:spPr>
        <p:txBody>
          <a:bodyPr>
            <a:normAutofit/>
          </a:bodyPr>
          <a:lstStyle/>
          <a:p>
            <a:pPr marL="0" indent="0">
              <a:buNone/>
            </a:pPr>
            <a:r>
              <a:rPr lang="en-US" sz="2400" dirty="0"/>
              <a:t>Need grads of L </a:t>
            </a:r>
            <a:r>
              <a:rPr lang="en-US" sz="2400" dirty="0" err="1"/>
              <a:t>wrt</a:t>
            </a:r>
            <a:r>
              <a:rPr lang="en-US" sz="2400" dirty="0"/>
              <a:t> 4 params </a:t>
            </a:r>
            <a:endParaRPr lang="en-GB" sz="2400" dirty="0"/>
          </a:p>
        </p:txBody>
      </p:sp>
      <p:pic>
        <p:nvPicPr>
          <p:cNvPr id="4" name="Picture 3">
            <a:extLst>
              <a:ext uri="{FF2B5EF4-FFF2-40B4-BE49-F238E27FC236}">
                <a16:creationId xmlns:a16="http://schemas.microsoft.com/office/drawing/2014/main" id="{B537D902-46A6-4F31-92DC-49C1294365F9}"/>
              </a:ext>
            </a:extLst>
          </p:cNvPr>
          <p:cNvPicPr>
            <a:picLocks noChangeAspect="1"/>
          </p:cNvPicPr>
          <p:nvPr/>
        </p:nvPicPr>
        <p:blipFill rotWithShape="1">
          <a:blip r:embed="rId3"/>
          <a:srcRect l="56645" t="41223" r="9344" b="18402"/>
          <a:stretch/>
        </p:blipFill>
        <p:spPr>
          <a:xfrm>
            <a:off x="1023256" y="1690688"/>
            <a:ext cx="3407229" cy="500743"/>
          </a:xfrm>
          <a:prstGeom prst="rect">
            <a:avLst/>
          </a:prstGeom>
        </p:spPr>
      </p:pic>
      <p:cxnSp>
        <p:nvCxnSpPr>
          <p:cNvPr id="6" name="Straight Arrow Connector 5">
            <a:extLst>
              <a:ext uri="{FF2B5EF4-FFF2-40B4-BE49-F238E27FC236}">
                <a16:creationId xmlns:a16="http://schemas.microsoft.com/office/drawing/2014/main" id="{AFCF95E8-B5EB-427D-BF8B-85139C0DCA81}"/>
              </a:ext>
            </a:extLst>
          </p:cNvPr>
          <p:cNvCxnSpPr/>
          <p:nvPr/>
        </p:nvCxnSpPr>
        <p:spPr>
          <a:xfrm flipH="1" flipV="1">
            <a:off x="2928257" y="2191431"/>
            <a:ext cx="130629" cy="508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5F408A5-2023-4D54-B999-411014FB384D}"/>
              </a:ext>
            </a:extLst>
          </p:cNvPr>
          <p:cNvCxnSpPr>
            <a:cxnSpLocks/>
          </p:cNvCxnSpPr>
          <p:nvPr/>
        </p:nvCxnSpPr>
        <p:spPr>
          <a:xfrm flipV="1">
            <a:off x="3058886" y="2100943"/>
            <a:ext cx="468085" cy="59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F3692E5-11FD-46EC-993E-2C6737625A51}"/>
              </a:ext>
            </a:extLst>
          </p:cNvPr>
          <p:cNvCxnSpPr>
            <a:cxnSpLocks/>
          </p:cNvCxnSpPr>
          <p:nvPr/>
        </p:nvCxnSpPr>
        <p:spPr>
          <a:xfrm flipV="1">
            <a:off x="3058886" y="2100943"/>
            <a:ext cx="707571" cy="59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12BA7D7-0EEF-4236-B9B0-ECAD0D5C851B}"/>
              </a:ext>
            </a:extLst>
          </p:cNvPr>
          <p:cNvCxnSpPr>
            <a:cxnSpLocks/>
          </p:cNvCxnSpPr>
          <p:nvPr/>
        </p:nvCxnSpPr>
        <p:spPr>
          <a:xfrm flipV="1">
            <a:off x="3058886" y="2100943"/>
            <a:ext cx="979714" cy="59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370B28E7-E74E-4417-9349-6C773AE98E13}"/>
              </a:ext>
            </a:extLst>
          </p:cNvPr>
          <p:cNvSpPr txBox="1">
            <a:spLocks/>
          </p:cNvSpPr>
          <p:nvPr/>
        </p:nvSpPr>
        <p:spPr>
          <a:xfrm>
            <a:off x="576942" y="3549651"/>
            <a:ext cx="6520544" cy="978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Focusing on how loss depends on </a:t>
            </a:r>
            <a:r>
              <a:rPr lang="en-US" sz="2000" dirty="0" err="1"/>
              <a:t>hs</a:t>
            </a:r>
            <a:r>
              <a:rPr lang="en-US" sz="2000" dirty="0"/>
              <a:t> at every t (</a:t>
            </a:r>
            <a:r>
              <a:rPr lang="en-US" sz="2000" b="1" dirty="0"/>
              <a:t>z</a:t>
            </a:r>
            <a:r>
              <a:rPr lang="en-US" sz="2000" dirty="0"/>
              <a:t>(t)):</a:t>
            </a:r>
          </a:p>
          <a:p>
            <a:pPr marL="0" indent="0">
              <a:buFont typeface="Arial" panose="020B0604020202020204" pitchFamily="34" charset="0"/>
              <a:buNone/>
            </a:pPr>
            <a:r>
              <a:rPr lang="en-US" sz="2000" dirty="0"/>
              <a:t>Define the </a:t>
            </a:r>
            <a:r>
              <a:rPr lang="en-US" sz="2000" b="1" dirty="0"/>
              <a:t>adjoint a(t) </a:t>
            </a:r>
            <a:endParaRPr lang="en-GB" sz="2000" b="1" dirty="0"/>
          </a:p>
        </p:txBody>
      </p:sp>
      <p:pic>
        <p:nvPicPr>
          <p:cNvPr id="20" name="Picture 19">
            <a:extLst>
              <a:ext uri="{FF2B5EF4-FFF2-40B4-BE49-F238E27FC236}">
                <a16:creationId xmlns:a16="http://schemas.microsoft.com/office/drawing/2014/main" id="{10AFA798-48E1-49C5-9B74-4CFE8E4E5E1E}"/>
              </a:ext>
            </a:extLst>
          </p:cNvPr>
          <p:cNvPicPr>
            <a:picLocks noChangeAspect="1"/>
          </p:cNvPicPr>
          <p:nvPr/>
        </p:nvPicPr>
        <p:blipFill>
          <a:blip r:embed="rId4"/>
          <a:stretch>
            <a:fillRect/>
          </a:stretch>
        </p:blipFill>
        <p:spPr>
          <a:xfrm>
            <a:off x="729343" y="4420507"/>
            <a:ext cx="1457325" cy="276225"/>
          </a:xfrm>
          <a:prstGeom prst="rect">
            <a:avLst/>
          </a:prstGeom>
        </p:spPr>
      </p:pic>
      <p:sp>
        <p:nvSpPr>
          <p:cNvPr id="22" name="TextBox 21">
            <a:extLst>
              <a:ext uri="{FF2B5EF4-FFF2-40B4-BE49-F238E27FC236}">
                <a16:creationId xmlns:a16="http://schemas.microsoft.com/office/drawing/2014/main" id="{BF889E0C-80A7-4009-A803-9554F1323F68}"/>
              </a:ext>
            </a:extLst>
          </p:cNvPr>
          <p:cNvSpPr txBox="1"/>
          <p:nvPr/>
        </p:nvSpPr>
        <p:spPr>
          <a:xfrm>
            <a:off x="381001" y="4899264"/>
            <a:ext cx="5585587" cy="646331"/>
          </a:xfrm>
          <a:prstGeom prst="rect">
            <a:avLst/>
          </a:prstGeom>
          <a:noFill/>
        </p:spPr>
        <p:txBody>
          <a:bodyPr wrap="square">
            <a:spAutoFit/>
          </a:bodyPr>
          <a:lstStyle/>
          <a:p>
            <a:pPr marL="0" indent="0">
              <a:buFont typeface="Arial" panose="020B0604020202020204" pitchFamily="34" charset="0"/>
              <a:buNone/>
            </a:pPr>
            <a:r>
              <a:rPr lang="en-US" sz="1800" dirty="0"/>
              <a:t>Learn this via </a:t>
            </a:r>
            <a:r>
              <a:rPr lang="en-US" sz="1800" b="1" dirty="0"/>
              <a:t>solving another ODE </a:t>
            </a:r>
            <a:r>
              <a:rPr lang="en-US" sz="1800" dirty="0"/>
              <a:t>whose dynamics represent the change in the hidden state over time </a:t>
            </a:r>
            <a:endParaRPr lang="en-GB" sz="1800" dirty="0"/>
          </a:p>
        </p:txBody>
      </p:sp>
      <p:pic>
        <p:nvPicPr>
          <p:cNvPr id="23" name="Picture 22">
            <a:extLst>
              <a:ext uri="{FF2B5EF4-FFF2-40B4-BE49-F238E27FC236}">
                <a16:creationId xmlns:a16="http://schemas.microsoft.com/office/drawing/2014/main" id="{5D869818-ADDB-4653-8012-17A6C92239EF}"/>
              </a:ext>
            </a:extLst>
          </p:cNvPr>
          <p:cNvPicPr>
            <a:picLocks noChangeAspect="1"/>
          </p:cNvPicPr>
          <p:nvPr/>
        </p:nvPicPr>
        <p:blipFill>
          <a:blip r:embed="rId5"/>
          <a:stretch>
            <a:fillRect/>
          </a:stretch>
        </p:blipFill>
        <p:spPr>
          <a:xfrm>
            <a:off x="718457" y="5696497"/>
            <a:ext cx="3407357" cy="646331"/>
          </a:xfrm>
          <a:prstGeom prst="rect">
            <a:avLst/>
          </a:prstGeom>
        </p:spPr>
      </p:pic>
      <p:sp>
        <p:nvSpPr>
          <p:cNvPr id="24" name="TextBox 23">
            <a:extLst>
              <a:ext uri="{FF2B5EF4-FFF2-40B4-BE49-F238E27FC236}">
                <a16:creationId xmlns:a16="http://schemas.microsoft.com/office/drawing/2014/main" id="{D8AE16E3-A660-4CB6-B0CC-BEFA12046C23}"/>
              </a:ext>
            </a:extLst>
          </p:cNvPr>
          <p:cNvSpPr txBox="1"/>
          <p:nvPr/>
        </p:nvSpPr>
        <p:spPr>
          <a:xfrm rot="20466171">
            <a:off x="4004592" y="5891744"/>
            <a:ext cx="2199041" cy="369332"/>
          </a:xfrm>
          <a:prstGeom prst="rect">
            <a:avLst/>
          </a:prstGeom>
          <a:noFill/>
        </p:spPr>
        <p:txBody>
          <a:bodyPr wrap="square">
            <a:spAutoFit/>
          </a:bodyPr>
          <a:lstStyle/>
          <a:p>
            <a:pPr marL="0" indent="0">
              <a:buFont typeface="Arial" panose="020B0604020202020204" pitchFamily="34" charset="0"/>
              <a:buNone/>
            </a:pPr>
            <a:r>
              <a:rPr lang="en-US" sz="1800" dirty="0">
                <a:solidFill>
                  <a:srgbClr val="FF0000"/>
                </a:solidFill>
              </a:rPr>
              <a:t>Derived in App B.1!</a:t>
            </a:r>
            <a:endParaRPr lang="en-GB" sz="1800" dirty="0">
              <a:solidFill>
                <a:srgbClr val="FF0000"/>
              </a:solidFill>
            </a:endParaRPr>
          </a:p>
        </p:txBody>
      </p:sp>
      <p:sp>
        <p:nvSpPr>
          <p:cNvPr id="25" name="Content Placeholder 2">
            <a:extLst>
              <a:ext uri="{FF2B5EF4-FFF2-40B4-BE49-F238E27FC236}">
                <a16:creationId xmlns:a16="http://schemas.microsoft.com/office/drawing/2014/main" id="{CA4049BD-399C-4925-8824-48FEBBB29C9A}"/>
              </a:ext>
            </a:extLst>
          </p:cNvPr>
          <p:cNvSpPr txBox="1">
            <a:spLocks/>
          </p:cNvSpPr>
          <p:nvPr/>
        </p:nvSpPr>
        <p:spPr>
          <a:xfrm>
            <a:off x="6411686" y="1785305"/>
            <a:ext cx="5475514" cy="978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To get the grad at t_0 we need to run the </a:t>
            </a:r>
            <a:r>
              <a:rPr lang="en-US" sz="2000" dirty="0" err="1"/>
              <a:t>ODESolve</a:t>
            </a:r>
            <a:r>
              <a:rPr lang="en-US" sz="2000" dirty="0"/>
              <a:t> backwards in time, starting from the value at t_1 as the initial point </a:t>
            </a:r>
            <a:endParaRPr lang="en-GB" sz="2000" dirty="0"/>
          </a:p>
        </p:txBody>
      </p:sp>
      <p:pic>
        <p:nvPicPr>
          <p:cNvPr id="27" name="Picture 26">
            <a:extLst>
              <a:ext uri="{FF2B5EF4-FFF2-40B4-BE49-F238E27FC236}">
                <a16:creationId xmlns:a16="http://schemas.microsoft.com/office/drawing/2014/main" id="{A976709C-B735-4B2D-A2C2-3BFCE73933AE}"/>
              </a:ext>
            </a:extLst>
          </p:cNvPr>
          <p:cNvPicPr>
            <a:picLocks noChangeAspect="1"/>
          </p:cNvPicPr>
          <p:nvPr/>
        </p:nvPicPr>
        <p:blipFill>
          <a:blip r:embed="rId6"/>
          <a:stretch>
            <a:fillRect/>
          </a:stretch>
        </p:blipFill>
        <p:spPr>
          <a:xfrm>
            <a:off x="7685317" y="2623171"/>
            <a:ext cx="3742067" cy="870881"/>
          </a:xfrm>
          <a:prstGeom prst="rect">
            <a:avLst/>
          </a:prstGeom>
        </p:spPr>
      </p:pic>
      <p:sp>
        <p:nvSpPr>
          <p:cNvPr id="28" name="Content Placeholder 2">
            <a:extLst>
              <a:ext uri="{FF2B5EF4-FFF2-40B4-BE49-F238E27FC236}">
                <a16:creationId xmlns:a16="http://schemas.microsoft.com/office/drawing/2014/main" id="{3EA6FDE1-B419-45D5-891A-072480A84240}"/>
              </a:ext>
            </a:extLst>
          </p:cNvPr>
          <p:cNvSpPr txBox="1">
            <a:spLocks/>
          </p:cNvSpPr>
          <p:nvPr/>
        </p:nvSpPr>
        <p:spPr>
          <a:xfrm>
            <a:off x="6769914" y="2972028"/>
            <a:ext cx="1061558" cy="5522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a(t_0) =</a:t>
            </a:r>
            <a:endParaRPr lang="en-GB" sz="2000" b="1" dirty="0"/>
          </a:p>
        </p:txBody>
      </p:sp>
      <p:cxnSp>
        <p:nvCxnSpPr>
          <p:cNvPr id="31" name="Straight Connector 30">
            <a:extLst>
              <a:ext uri="{FF2B5EF4-FFF2-40B4-BE49-F238E27FC236}">
                <a16:creationId xmlns:a16="http://schemas.microsoft.com/office/drawing/2014/main" id="{46BE2F9C-6611-4612-9CAA-2A29FD551C38}"/>
              </a:ext>
            </a:extLst>
          </p:cNvPr>
          <p:cNvCxnSpPr/>
          <p:nvPr/>
        </p:nvCxnSpPr>
        <p:spPr>
          <a:xfrm>
            <a:off x="6265333" y="1500390"/>
            <a:ext cx="0" cy="495846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552D4C-17DC-47FF-86EB-E635F881A472}"/>
              </a:ext>
            </a:extLst>
          </p:cNvPr>
          <p:cNvCxnSpPr/>
          <p:nvPr/>
        </p:nvCxnSpPr>
        <p:spPr>
          <a:xfrm>
            <a:off x="9003164" y="2972028"/>
            <a:ext cx="17470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DAF4AAD-ABF6-4C1A-93F2-B9A48787C349}"/>
              </a:ext>
            </a:extLst>
          </p:cNvPr>
          <p:cNvCxnSpPr/>
          <p:nvPr/>
        </p:nvCxnSpPr>
        <p:spPr>
          <a:xfrm>
            <a:off x="8862050" y="3429230"/>
            <a:ext cx="17470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4CCA0107-0B3E-46E3-8C34-CA62C448F922}"/>
              </a:ext>
            </a:extLst>
          </p:cNvPr>
          <p:cNvPicPr>
            <a:picLocks noChangeAspect="1"/>
          </p:cNvPicPr>
          <p:nvPr/>
        </p:nvPicPr>
        <p:blipFill rotWithShape="1">
          <a:blip r:embed="rId7"/>
          <a:srcRect t="27520" b="41325"/>
          <a:stretch/>
        </p:blipFill>
        <p:spPr>
          <a:xfrm>
            <a:off x="6326489" y="3981452"/>
            <a:ext cx="5484510" cy="2053386"/>
          </a:xfrm>
          <a:prstGeom prst="rect">
            <a:avLst/>
          </a:prstGeom>
        </p:spPr>
      </p:pic>
      <p:sp>
        <p:nvSpPr>
          <p:cNvPr id="36" name="Content Placeholder 2">
            <a:extLst>
              <a:ext uri="{FF2B5EF4-FFF2-40B4-BE49-F238E27FC236}">
                <a16:creationId xmlns:a16="http://schemas.microsoft.com/office/drawing/2014/main" id="{573CE409-3C30-4F31-ADBA-0BEAC58A7263}"/>
              </a:ext>
            </a:extLst>
          </p:cNvPr>
          <p:cNvSpPr txBox="1">
            <a:spLocks/>
          </p:cNvSpPr>
          <p:nvPr/>
        </p:nvSpPr>
        <p:spPr>
          <a:xfrm>
            <a:off x="6790074" y="5982478"/>
            <a:ext cx="4329481" cy="5522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b="1" dirty="0">
              <a:highlight>
                <a:srgbClr val="FFFF00"/>
              </a:highlight>
            </a:endParaRPr>
          </a:p>
        </p:txBody>
      </p:sp>
    </p:spTree>
    <p:extLst>
      <p:ext uri="{BB962C8B-B14F-4D97-AF65-F5344CB8AC3E}">
        <p14:creationId xmlns:p14="http://schemas.microsoft.com/office/powerpoint/2010/main" val="3559178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86B40-3E08-4C28-A4CA-FDF4BF416A9D}"/>
              </a:ext>
            </a:extLst>
          </p:cNvPr>
          <p:cNvPicPr>
            <a:picLocks noChangeAspect="1"/>
          </p:cNvPicPr>
          <p:nvPr/>
        </p:nvPicPr>
        <p:blipFill rotWithShape="1">
          <a:blip r:embed="rId3"/>
          <a:srcRect/>
          <a:stretch/>
        </p:blipFill>
        <p:spPr>
          <a:xfrm>
            <a:off x="0" y="0"/>
            <a:ext cx="6185281" cy="6858000"/>
          </a:xfrm>
          <a:prstGeom prst="rect">
            <a:avLst/>
          </a:prstGeom>
        </p:spPr>
      </p:pic>
      <p:sp>
        <p:nvSpPr>
          <p:cNvPr id="10" name="TextBox 9">
            <a:extLst>
              <a:ext uri="{FF2B5EF4-FFF2-40B4-BE49-F238E27FC236}">
                <a16:creationId xmlns:a16="http://schemas.microsoft.com/office/drawing/2014/main" id="{36680A9A-9143-476C-9874-5E48462F395C}"/>
              </a:ext>
            </a:extLst>
          </p:cNvPr>
          <p:cNvSpPr txBox="1"/>
          <p:nvPr/>
        </p:nvSpPr>
        <p:spPr>
          <a:xfrm>
            <a:off x="6388100" y="660400"/>
            <a:ext cx="2857500" cy="307777"/>
          </a:xfrm>
          <a:prstGeom prst="rect">
            <a:avLst/>
          </a:prstGeom>
          <a:noFill/>
        </p:spPr>
        <p:txBody>
          <a:bodyPr wrap="square" rtlCol="0">
            <a:spAutoFit/>
          </a:bodyPr>
          <a:lstStyle/>
          <a:p>
            <a:r>
              <a:rPr lang="en-GB" sz="1400" dirty="0"/>
              <a:t>Adjoint state – change of loss </a:t>
            </a:r>
            <a:r>
              <a:rPr lang="en-GB" sz="1400" dirty="0" err="1"/>
              <a:t>wrt</a:t>
            </a:r>
            <a:r>
              <a:rPr lang="en-GB" sz="1400" dirty="0"/>
              <a:t> </a:t>
            </a:r>
            <a:r>
              <a:rPr lang="en-GB" sz="1400" dirty="0" err="1"/>
              <a:t>hs</a:t>
            </a:r>
            <a:endParaRPr lang="en-GB" sz="1400" dirty="0"/>
          </a:p>
        </p:txBody>
      </p:sp>
      <p:sp>
        <p:nvSpPr>
          <p:cNvPr id="11" name="TextBox 10">
            <a:extLst>
              <a:ext uri="{FF2B5EF4-FFF2-40B4-BE49-F238E27FC236}">
                <a16:creationId xmlns:a16="http://schemas.microsoft.com/office/drawing/2014/main" id="{3FFBD3A5-168B-46C2-9CD5-2629A37BCB93}"/>
              </a:ext>
            </a:extLst>
          </p:cNvPr>
          <p:cNvSpPr txBox="1"/>
          <p:nvPr/>
        </p:nvSpPr>
        <p:spPr>
          <a:xfrm>
            <a:off x="6388100" y="1250097"/>
            <a:ext cx="2641601" cy="307777"/>
          </a:xfrm>
          <a:prstGeom prst="rect">
            <a:avLst/>
          </a:prstGeom>
          <a:noFill/>
        </p:spPr>
        <p:txBody>
          <a:bodyPr wrap="square" rtlCol="0">
            <a:spAutoFit/>
          </a:bodyPr>
          <a:lstStyle/>
          <a:p>
            <a:r>
              <a:rPr lang="en-GB" sz="1400" dirty="0"/>
              <a:t>Negation symbol due to eq.39-45</a:t>
            </a:r>
          </a:p>
        </p:txBody>
      </p:sp>
      <p:sp>
        <p:nvSpPr>
          <p:cNvPr id="16" name="Rectangle 15">
            <a:extLst>
              <a:ext uri="{FF2B5EF4-FFF2-40B4-BE49-F238E27FC236}">
                <a16:creationId xmlns:a16="http://schemas.microsoft.com/office/drawing/2014/main" id="{4410527E-A115-4079-AB90-8D66234C5E26}"/>
              </a:ext>
            </a:extLst>
          </p:cNvPr>
          <p:cNvSpPr/>
          <p:nvPr/>
        </p:nvSpPr>
        <p:spPr>
          <a:xfrm>
            <a:off x="2216150" y="303324"/>
            <a:ext cx="311150" cy="24277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0" name="Group 59">
            <a:extLst>
              <a:ext uri="{FF2B5EF4-FFF2-40B4-BE49-F238E27FC236}">
                <a16:creationId xmlns:a16="http://schemas.microsoft.com/office/drawing/2014/main" id="{A24A5450-D5A0-41F0-AF0C-4F6A533FBB27}"/>
              </a:ext>
            </a:extLst>
          </p:cNvPr>
          <p:cNvGrpSpPr/>
          <p:nvPr/>
        </p:nvGrpSpPr>
        <p:grpSpPr>
          <a:xfrm>
            <a:off x="9797015" y="546100"/>
            <a:ext cx="1432072" cy="552450"/>
            <a:chOff x="6587156" y="1168181"/>
            <a:chExt cx="1432072" cy="552450"/>
          </a:xfrm>
        </p:grpSpPr>
        <p:pic>
          <p:nvPicPr>
            <p:cNvPr id="59" name="Picture 58">
              <a:extLst>
                <a:ext uri="{FF2B5EF4-FFF2-40B4-BE49-F238E27FC236}">
                  <a16:creationId xmlns:a16="http://schemas.microsoft.com/office/drawing/2014/main" id="{52BEF057-E3BF-4FDA-8454-831A6E00D95A}"/>
                </a:ext>
              </a:extLst>
            </p:cNvPr>
            <p:cNvPicPr>
              <a:picLocks noChangeAspect="1"/>
            </p:cNvPicPr>
            <p:nvPr/>
          </p:nvPicPr>
          <p:blipFill>
            <a:blip r:embed="rId4"/>
            <a:stretch>
              <a:fillRect/>
            </a:stretch>
          </p:blipFill>
          <p:spPr>
            <a:xfrm>
              <a:off x="6587156" y="1235367"/>
              <a:ext cx="1432072" cy="464958"/>
            </a:xfrm>
            <a:prstGeom prst="rect">
              <a:avLst/>
            </a:prstGeom>
          </p:spPr>
        </p:pic>
        <p:sp>
          <p:nvSpPr>
            <p:cNvPr id="17" name="Rectangle 16">
              <a:extLst>
                <a:ext uri="{FF2B5EF4-FFF2-40B4-BE49-F238E27FC236}">
                  <a16:creationId xmlns:a16="http://schemas.microsoft.com/office/drawing/2014/main" id="{7A25415A-4FEF-413C-9B33-F6FB3D08E4CB}"/>
                </a:ext>
              </a:extLst>
            </p:cNvPr>
            <p:cNvSpPr/>
            <p:nvPr/>
          </p:nvSpPr>
          <p:spPr>
            <a:xfrm>
              <a:off x="7530454" y="1168181"/>
              <a:ext cx="419746" cy="5524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3B12669F-6C33-4FEA-9897-156F6232446A}"/>
                </a:ext>
              </a:extLst>
            </p:cNvPr>
            <p:cNvSpPr/>
            <p:nvPr/>
          </p:nvSpPr>
          <p:spPr>
            <a:xfrm>
              <a:off x="7110708" y="1168181"/>
              <a:ext cx="419746" cy="5524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 name="Rectangle 18">
            <a:extLst>
              <a:ext uri="{FF2B5EF4-FFF2-40B4-BE49-F238E27FC236}">
                <a16:creationId xmlns:a16="http://schemas.microsoft.com/office/drawing/2014/main" id="{91F0FC6A-323E-47D0-8C7B-6F185DAC2F57}"/>
              </a:ext>
            </a:extLst>
          </p:cNvPr>
          <p:cNvSpPr/>
          <p:nvPr/>
        </p:nvSpPr>
        <p:spPr>
          <a:xfrm>
            <a:off x="3071033" y="615731"/>
            <a:ext cx="377017" cy="40026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EE5213FE-B409-4D04-AE9B-F2A9DF1BB65A}"/>
              </a:ext>
            </a:extLst>
          </p:cNvPr>
          <p:cNvSpPr txBox="1"/>
          <p:nvPr/>
        </p:nvSpPr>
        <p:spPr>
          <a:xfrm>
            <a:off x="6316339" y="2203450"/>
            <a:ext cx="5340042" cy="307777"/>
          </a:xfrm>
          <a:prstGeom prst="rect">
            <a:avLst/>
          </a:prstGeom>
          <a:noFill/>
        </p:spPr>
        <p:txBody>
          <a:bodyPr wrap="square" rtlCol="0">
            <a:spAutoFit/>
          </a:bodyPr>
          <a:lstStyle/>
          <a:p>
            <a:r>
              <a:rPr lang="en-GB" sz="1400" dirty="0"/>
              <a:t>Discrete view of hidden state (e.g. </a:t>
            </a:r>
            <a:r>
              <a:rPr lang="en-GB" sz="1400" dirty="0" err="1"/>
              <a:t>resnet</a:t>
            </a:r>
            <a:r>
              <a:rPr lang="en-GB" sz="1400" dirty="0"/>
              <a:t>)  with chain rule application</a:t>
            </a:r>
          </a:p>
        </p:txBody>
      </p:sp>
      <p:sp>
        <p:nvSpPr>
          <p:cNvPr id="21" name="TextBox 20">
            <a:extLst>
              <a:ext uri="{FF2B5EF4-FFF2-40B4-BE49-F238E27FC236}">
                <a16:creationId xmlns:a16="http://schemas.microsoft.com/office/drawing/2014/main" id="{6C9FFB89-6368-450B-8338-1E6603CF323F}"/>
              </a:ext>
            </a:extLst>
          </p:cNvPr>
          <p:cNvSpPr txBox="1"/>
          <p:nvPr/>
        </p:nvSpPr>
        <p:spPr>
          <a:xfrm>
            <a:off x="6311900" y="2794328"/>
            <a:ext cx="1949450" cy="307777"/>
          </a:xfrm>
          <a:prstGeom prst="rect">
            <a:avLst/>
          </a:prstGeom>
          <a:noFill/>
        </p:spPr>
        <p:txBody>
          <a:bodyPr wrap="square" rtlCol="0">
            <a:spAutoFit/>
          </a:bodyPr>
          <a:lstStyle/>
          <a:p>
            <a:r>
              <a:rPr lang="en-GB" sz="1400" dirty="0"/>
              <a:t>Same form used in eq.3 </a:t>
            </a:r>
          </a:p>
        </p:txBody>
      </p:sp>
      <p:sp>
        <p:nvSpPr>
          <p:cNvPr id="22" name="TextBox 21">
            <a:extLst>
              <a:ext uri="{FF2B5EF4-FFF2-40B4-BE49-F238E27FC236}">
                <a16:creationId xmlns:a16="http://schemas.microsoft.com/office/drawing/2014/main" id="{5A5229EF-4BB5-4595-8D73-56C814441F85}"/>
              </a:ext>
            </a:extLst>
          </p:cNvPr>
          <p:cNvSpPr txBox="1"/>
          <p:nvPr/>
        </p:nvSpPr>
        <p:spPr>
          <a:xfrm>
            <a:off x="6271271" y="3243375"/>
            <a:ext cx="4521200" cy="523220"/>
          </a:xfrm>
          <a:prstGeom prst="rect">
            <a:avLst/>
          </a:prstGeom>
          <a:noFill/>
        </p:spPr>
        <p:txBody>
          <a:bodyPr wrap="square" rtlCol="0">
            <a:spAutoFit/>
          </a:bodyPr>
          <a:lstStyle/>
          <a:p>
            <a:r>
              <a:rPr lang="en-GB" sz="1400" dirty="0"/>
              <a:t>LHS: Continuous version of eq. 36 </a:t>
            </a:r>
          </a:p>
          <a:p>
            <a:r>
              <a:rPr lang="en-GB" sz="1400" dirty="0"/>
              <a:t>RHS: LHS using adjoint notation and def in </a:t>
            </a:r>
            <a:r>
              <a:rPr lang="en-GB" sz="1400" dirty="0" err="1"/>
              <a:t>eq</a:t>
            </a:r>
            <a:r>
              <a:rPr lang="en-GB" sz="1400" dirty="0"/>
              <a:t> 37</a:t>
            </a:r>
          </a:p>
        </p:txBody>
      </p:sp>
      <p:sp>
        <p:nvSpPr>
          <p:cNvPr id="23" name="TextBox 22">
            <a:extLst>
              <a:ext uri="{FF2B5EF4-FFF2-40B4-BE49-F238E27FC236}">
                <a16:creationId xmlns:a16="http://schemas.microsoft.com/office/drawing/2014/main" id="{6FC3A416-173A-43A8-98AD-0359E189F6F3}"/>
              </a:ext>
            </a:extLst>
          </p:cNvPr>
          <p:cNvSpPr txBox="1"/>
          <p:nvPr/>
        </p:nvSpPr>
        <p:spPr>
          <a:xfrm rot="801733">
            <a:off x="514349" y="3551058"/>
            <a:ext cx="615950" cy="246221"/>
          </a:xfrm>
          <a:prstGeom prst="rect">
            <a:avLst/>
          </a:prstGeom>
          <a:noFill/>
        </p:spPr>
        <p:txBody>
          <a:bodyPr wrap="square" rtlCol="0">
            <a:spAutoFit/>
          </a:bodyPr>
          <a:lstStyle/>
          <a:p>
            <a:r>
              <a:rPr lang="en-GB" sz="1000" i="1" dirty="0">
                <a:solidFill>
                  <a:srgbClr val="FF0000"/>
                </a:solidFill>
              </a:rPr>
              <a:t>Typo?</a:t>
            </a:r>
          </a:p>
        </p:txBody>
      </p:sp>
      <p:cxnSp>
        <p:nvCxnSpPr>
          <p:cNvPr id="25" name="Straight Arrow Connector 24">
            <a:extLst>
              <a:ext uri="{FF2B5EF4-FFF2-40B4-BE49-F238E27FC236}">
                <a16:creationId xmlns:a16="http://schemas.microsoft.com/office/drawing/2014/main" id="{14E242A4-187E-4083-9B1A-C5AA720C4509}"/>
              </a:ext>
            </a:extLst>
          </p:cNvPr>
          <p:cNvCxnSpPr>
            <a:cxnSpLocks/>
          </p:cNvCxnSpPr>
          <p:nvPr/>
        </p:nvCxnSpPr>
        <p:spPr>
          <a:xfrm flipV="1">
            <a:off x="774700" y="3593475"/>
            <a:ext cx="292100" cy="260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C51BA5E-416B-48B0-8568-CF99475D4273}"/>
              </a:ext>
            </a:extLst>
          </p:cNvPr>
          <p:cNvSpPr txBox="1"/>
          <p:nvPr/>
        </p:nvSpPr>
        <p:spPr>
          <a:xfrm>
            <a:off x="6271271" y="3902559"/>
            <a:ext cx="4521200" cy="307777"/>
          </a:xfrm>
          <a:prstGeom prst="rect">
            <a:avLst/>
          </a:prstGeom>
          <a:noFill/>
        </p:spPr>
        <p:txBody>
          <a:bodyPr wrap="square" rtlCol="0">
            <a:spAutoFit/>
          </a:bodyPr>
          <a:lstStyle/>
          <a:p>
            <a:r>
              <a:rPr lang="en-GB" sz="1400" dirty="0"/>
              <a:t>Classic grad = rise/run </a:t>
            </a:r>
          </a:p>
        </p:txBody>
      </p:sp>
      <p:sp>
        <p:nvSpPr>
          <p:cNvPr id="28" name="TextBox 27">
            <a:extLst>
              <a:ext uri="{FF2B5EF4-FFF2-40B4-BE49-F238E27FC236}">
                <a16:creationId xmlns:a16="http://schemas.microsoft.com/office/drawing/2014/main" id="{41906496-25B3-4059-A5B3-04C93044FF41}"/>
              </a:ext>
            </a:extLst>
          </p:cNvPr>
          <p:cNvSpPr txBox="1"/>
          <p:nvPr/>
        </p:nvSpPr>
        <p:spPr>
          <a:xfrm>
            <a:off x="415784" y="1182795"/>
            <a:ext cx="1696795" cy="261610"/>
          </a:xfrm>
          <a:prstGeom prst="rect">
            <a:avLst/>
          </a:prstGeom>
          <a:noFill/>
        </p:spPr>
        <p:txBody>
          <a:bodyPr wrap="square" rtlCol="0">
            <a:spAutoFit/>
          </a:bodyPr>
          <a:lstStyle/>
          <a:p>
            <a:r>
              <a:rPr lang="en-GB" sz="1100" b="1" i="1" dirty="0">
                <a:solidFill>
                  <a:srgbClr val="FF0000"/>
                </a:solidFill>
              </a:rPr>
              <a:t>What we want to prove:</a:t>
            </a:r>
          </a:p>
        </p:txBody>
      </p:sp>
      <p:cxnSp>
        <p:nvCxnSpPr>
          <p:cNvPr id="30" name="Straight Arrow Connector 29">
            <a:extLst>
              <a:ext uri="{FF2B5EF4-FFF2-40B4-BE49-F238E27FC236}">
                <a16:creationId xmlns:a16="http://schemas.microsoft.com/office/drawing/2014/main" id="{C5F2E934-D095-4EE7-9923-71E2EDDFED50}"/>
              </a:ext>
            </a:extLst>
          </p:cNvPr>
          <p:cNvCxnSpPr>
            <a:cxnSpLocks/>
            <a:stCxn id="33" idx="3"/>
            <a:endCxn id="34" idx="0"/>
          </p:cNvCxnSpPr>
          <p:nvPr/>
        </p:nvCxnSpPr>
        <p:spPr>
          <a:xfrm>
            <a:off x="1942312" y="4003961"/>
            <a:ext cx="370589" cy="253106"/>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33" name="Rectangle 32">
            <a:extLst>
              <a:ext uri="{FF2B5EF4-FFF2-40B4-BE49-F238E27FC236}">
                <a16:creationId xmlns:a16="http://schemas.microsoft.com/office/drawing/2014/main" id="{7A49E662-CB92-4F95-989F-D5ED721ACB1E}"/>
              </a:ext>
            </a:extLst>
          </p:cNvPr>
          <p:cNvSpPr/>
          <p:nvPr/>
        </p:nvSpPr>
        <p:spPr>
          <a:xfrm>
            <a:off x="1683100" y="3934111"/>
            <a:ext cx="259212" cy="13969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8AC0479-D174-4A22-B75A-59CC1D395B49}"/>
              </a:ext>
            </a:extLst>
          </p:cNvPr>
          <p:cNvSpPr/>
          <p:nvPr/>
        </p:nvSpPr>
        <p:spPr>
          <a:xfrm>
            <a:off x="1674497" y="4257067"/>
            <a:ext cx="1276808" cy="22664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A596D0B4-AD96-4A1F-AD43-1AE098EE7C39}"/>
              </a:ext>
            </a:extLst>
          </p:cNvPr>
          <p:cNvCxnSpPr>
            <a:cxnSpLocks/>
          </p:cNvCxnSpPr>
          <p:nvPr/>
        </p:nvCxnSpPr>
        <p:spPr>
          <a:xfrm flipH="1">
            <a:off x="1942312" y="3593475"/>
            <a:ext cx="1628053" cy="340636"/>
          </a:xfrm>
          <a:prstGeom prst="straightConnector1">
            <a:avLst/>
          </a:prstGeom>
          <a:ln w="19050">
            <a:solidFill>
              <a:srgbClr val="FFC000"/>
            </a:solidFill>
            <a:prstDash val="sysDot"/>
            <a:tailEnd type="triangle"/>
          </a:ln>
        </p:spPr>
        <p:style>
          <a:lnRef idx="1">
            <a:schemeClr val="accent6"/>
          </a:lnRef>
          <a:fillRef idx="0">
            <a:schemeClr val="accent6"/>
          </a:fillRef>
          <a:effectRef idx="0">
            <a:schemeClr val="accent6"/>
          </a:effectRef>
          <a:fontRef idx="minor">
            <a:schemeClr val="tx1"/>
          </a:fontRef>
        </p:style>
      </p:cxnSp>
      <p:sp>
        <p:nvSpPr>
          <p:cNvPr id="39" name="Rectangle 38">
            <a:extLst>
              <a:ext uri="{FF2B5EF4-FFF2-40B4-BE49-F238E27FC236}">
                <a16:creationId xmlns:a16="http://schemas.microsoft.com/office/drawing/2014/main" id="{18D1DFB6-1BEA-4E18-9529-DF430EC44CA8}"/>
              </a:ext>
            </a:extLst>
          </p:cNvPr>
          <p:cNvSpPr/>
          <p:nvPr/>
        </p:nvSpPr>
        <p:spPr>
          <a:xfrm>
            <a:off x="2413374" y="4275608"/>
            <a:ext cx="493787" cy="1828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80A46F9A-FF3C-4A6C-8909-42B37070253F}"/>
              </a:ext>
            </a:extLst>
          </p:cNvPr>
          <p:cNvSpPr/>
          <p:nvPr/>
        </p:nvSpPr>
        <p:spPr>
          <a:xfrm>
            <a:off x="2457518" y="4685512"/>
            <a:ext cx="1767641" cy="21259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Arrow Connector 41">
            <a:extLst>
              <a:ext uri="{FF2B5EF4-FFF2-40B4-BE49-F238E27FC236}">
                <a16:creationId xmlns:a16="http://schemas.microsoft.com/office/drawing/2014/main" id="{518ED488-B82B-40DF-ABCB-E25E5B33883E}"/>
              </a:ext>
            </a:extLst>
          </p:cNvPr>
          <p:cNvCxnSpPr>
            <a:cxnSpLocks/>
          </p:cNvCxnSpPr>
          <p:nvPr/>
        </p:nvCxnSpPr>
        <p:spPr>
          <a:xfrm>
            <a:off x="2756338" y="4458488"/>
            <a:ext cx="150823" cy="227024"/>
          </a:xfrm>
          <a:prstGeom prst="straightConnector1">
            <a:avLst/>
          </a:prstGeom>
          <a:ln>
            <a:solidFill>
              <a:srgbClr val="7030A0"/>
            </a:solidFill>
            <a:tailEnd type="triangle"/>
          </a:ln>
        </p:spPr>
        <p:style>
          <a:lnRef idx="1">
            <a:schemeClr val="accent6"/>
          </a:lnRef>
          <a:fillRef idx="0">
            <a:schemeClr val="accent6"/>
          </a:fillRef>
          <a:effectRef idx="0">
            <a:schemeClr val="accent6"/>
          </a:effectRef>
          <a:fontRef idx="minor">
            <a:schemeClr val="tx1"/>
          </a:fontRef>
        </p:style>
      </p:cxnSp>
      <p:pic>
        <p:nvPicPr>
          <p:cNvPr id="47" name="Picture 46">
            <a:extLst>
              <a:ext uri="{FF2B5EF4-FFF2-40B4-BE49-F238E27FC236}">
                <a16:creationId xmlns:a16="http://schemas.microsoft.com/office/drawing/2014/main" id="{CDC682EA-63B6-4B5F-89BA-4253F0E1ADE4}"/>
              </a:ext>
            </a:extLst>
          </p:cNvPr>
          <p:cNvPicPr>
            <a:picLocks noChangeAspect="1"/>
          </p:cNvPicPr>
          <p:nvPr/>
        </p:nvPicPr>
        <p:blipFill>
          <a:blip r:embed="rId5"/>
          <a:stretch>
            <a:fillRect/>
          </a:stretch>
        </p:blipFill>
        <p:spPr>
          <a:xfrm>
            <a:off x="6337344" y="4643214"/>
            <a:ext cx="4124916" cy="480055"/>
          </a:xfrm>
          <a:prstGeom prst="rect">
            <a:avLst/>
          </a:prstGeom>
        </p:spPr>
      </p:pic>
      <p:cxnSp>
        <p:nvCxnSpPr>
          <p:cNvPr id="48" name="Straight Arrow Connector 47">
            <a:extLst>
              <a:ext uri="{FF2B5EF4-FFF2-40B4-BE49-F238E27FC236}">
                <a16:creationId xmlns:a16="http://schemas.microsoft.com/office/drawing/2014/main" id="{765D65AC-6917-4C27-8B2A-9AE76B610B20}"/>
              </a:ext>
            </a:extLst>
          </p:cNvPr>
          <p:cNvCxnSpPr>
            <a:cxnSpLocks/>
            <a:endCxn id="47" idx="1"/>
          </p:cNvCxnSpPr>
          <p:nvPr/>
        </p:nvCxnSpPr>
        <p:spPr>
          <a:xfrm flipV="1">
            <a:off x="5934141" y="4883242"/>
            <a:ext cx="403203" cy="35600"/>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53" name="TextBox 52">
            <a:extLst>
              <a:ext uri="{FF2B5EF4-FFF2-40B4-BE49-F238E27FC236}">
                <a16:creationId xmlns:a16="http://schemas.microsoft.com/office/drawing/2014/main" id="{ABC23090-5A22-4453-9B69-F60259DB3D05}"/>
              </a:ext>
            </a:extLst>
          </p:cNvPr>
          <p:cNvSpPr txBox="1"/>
          <p:nvPr/>
        </p:nvSpPr>
        <p:spPr>
          <a:xfrm>
            <a:off x="6324117" y="5208693"/>
            <a:ext cx="2542409" cy="307777"/>
          </a:xfrm>
          <a:prstGeom prst="rect">
            <a:avLst/>
          </a:prstGeom>
          <a:noFill/>
        </p:spPr>
        <p:txBody>
          <a:bodyPr wrap="square" rtlCol="0">
            <a:spAutoFit/>
          </a:bodyPr>
          <a:lstStyle/>
          <a:p>
            <a:r>
              <a:rPr lang="en-GB" sz="1400" dirty="0"/>
              <a:t>Expand out last term (d/</a:t>
            </a:r>
            <a:r>
              <a:rPr lang="en-GB" sz="1400" dirty="0" err="1"/>
              <a:t>d</a:t>
            </a:r>
            <a:r>
              <a:rPr lang="en-GB" sz="1400" b="1" dirty="0" err="1"/>
              <a:t>z</a:t>
            </a:r>
            <a:r>
              <a:rPr lang="en-GB" sz="1400" dirty="0"/>
              <a:t>(t))</a:t>
            </a:r>
          </a:p>
        </p:txBody>
      </p:sp>
      <p:sp>
        <p:nvSpPr>
          <p:cNvPr id="54" name="TextBox 53">
            <a:extLst>
              <a:ext uri="{FF2B5EF4-FFF2-40B4-BE49-F238E27FC236}">
                <a16:creationId xmlns:a16="http://schemas.microsoft.com/office/drawing/2014/main" id="{519D0452-C164-4B52-9C26-8E889417E664}"/>
              </a:ext>
            </a:extLst>
          </p:cNvPr>
          <p:cNvSpPr txBox="1"/>
          <p:nvPr/>
        </p:nvSpPr>
        <p:spPr>
          <a:xfrm>
            <a:off x="6337344" y="5700362"/>
            <a:ext cx="2371221" cy="307777"/>
          </a:xfrm>
          <a:prstGeom prst="rect">
            <a:avLst/>
          </a:prstGeom>
          <a:noFill/>
        </p:spPr>
        <p:txBody>
          <a:bodyPr wrap="square" rtlCol="0">
            <a:spAutoFit/>
          </a:bodyPr>
          <a:lstStyle/>
          <a:p>
            <a:r>
              <a:rPr lang="en-GB" sz="1400" dirty="0"/>
              <a:t>Expand –a(</a:t>
            </a:r>
            <a:r>
              <a:rPr lang="en-GB" sz="1400" dirty="0" err="1"/>
              <a:t>t+eps</a:t>
            </a:r>
            <a:r>
              <a:rPr lang="en-GB" sz="1400" dirty="0"/>
              <a:t>) and simplify</a:t>
            </a:r>
          </a:p>
        </p:txBody>
      </p:sp>
      <p:sp>
        <p:nvSpPr>
          <p:cNvPr id="55" name="TextBox 54">
            <a:extLst>
              <a:ext uri="{FF2B5EF4-FFF2-40B4-BE49-F238E27FC236}">
                <a16:creationId xmlns:a16="http://schemas.microsoft.com/office/drawing/2014/main" id="{5609AE93-F53D-4985-8A14-43930FBCBA42}"/>
              </a:ext>
            </a:extLst>
          </p:cNvPr>
          <p:cNvSpPr txBox="1"/>
          <p:nvPr/>
        </p:nvSpPr>
        <p:spPr>
          <a:xfrm>
            <a:off x="6337343" y="6048626"/>
            <a:ext cx="2371221" cy="307777"/>
          </a:xfrm>
          <a:prstGeom prst="rect">
            <a:avLst/>
          </a:prstGeom>
          <a:noFill/>
        </p:spPr>
        <p:txBody>
          <a:bodyPr wrap="square" rtlCol="0">
            <a:spAutoFit/>
          </a:bodyPr>
          <a:lstStyle/>
          <a:p>
            <a:r>
              <a:rPr lang="en-GB" sz="1400" dirty="0"/>
              <a:t>Cancel out eps</a:t>
            </a:r>
          </a:p>
        </p:txBody>
      </p:sp>
      <p:sp>
        <p:nvSpPr>
          <p:cNvPr id="56" name="TextBox 55">
            <a:extLst>
              <a:ext uri="{FF2B5EF4-FFF2-40B4-BE49-F238E27FC236}">
                <a16:creationId xmlns:a16="http://schemas.microsoft.com/office/drawing/2014/main" id="{4315C9F2-D5C5-47FF-B673-096A998BF557}"/>
              </a:ext>
            </a:extLst>
          </p:cNvPr>
          <p:cNvSpPr txBox="1"/>
          <p:nvPr/>
        </p:nvSpPr>
        <p:spPr>
          <a:xfrm>
            <a:off x="6324117" y="6396891"/>
            <a:ext cx="2371221" cy="307777"/>
          </a:xfrm>
          <a:prstGeom prst="rect">
            <a:avLst/>
          </a:prstGeom>
          <a:noFill/>
        </p:spPr>
        <p:txBody>
          <a:bodyPr wrap="square" rtlCol="0">
            <a:spAutoFit/>
          </a:bodyPr>
          <a:lstStyle/>
          <a:p>
            <a:r>
              <a:rPr lang="en-GB" sz="1400" dirty="0"/>
              <a:t>Take eps to limit</a:t>
            </a:r>
          </a:p>
        </p:txBody>
      </p:sp>
      <p:sp>
        <p:nvSpPr>
          <p:cNvPr id="57" name="Rectangle 56">
            <a:extLst>
              <a:ext uri="{FF2B5EF4-FFF2-40B4-BE49-F238E27FC236}">
                <a16:creationId xmlns:a16="http://schemas.microsoft.com/office/drawing/2014/main" id="{2BC240AB-A193-423B-BD04-D0CF5761B942}"/>
              </a:ext>
            </a:extLst>
          </p:cNvPr>
          <p:cNvSpPr/>
          <p:nvPr/>
        </p:nvSpPr>
        <p:spPr>
          <a:xfrm>
            <a:off x="2111265" y="1132840"/>
            <a:ext cx="1924708" cy="4654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3B8570BA-FD4D-4223-9B02-BA446A9E2B0C}"/>
              </a:ext>
            </a:extLst>
          </p:cNvPr>
          <p:cNvSpPr/>
          <p:nvPr/>
        </p:nvSpPr>
        <p:spPr>
          <a:xfrm>
            <a:off x="648416" y="6476092"/>
            <a:ext cx="1293896" cy="3819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71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9C8451-DB5E-4B55-9192-6D5EEF2C96A8}"/>
              </a:ext>
            </a:extLst>
          </p:cNvPr>
          <p:cNvPicPr>
            <a:picLocks noChangeAspect="1"/>
          </p:cNvPicPr>
          <p:nvPr/>
        </p:nvPicPr>
        <p:blipFill rotWithShape="1">
          <a:blip r:embed="rId3"/>
          <a:srcRect r="77197"/>
          <a:stretch/>
        </p:blipFill>
        <p:spPr>
          <a:xfrm>
            <a:off x="1232632" y="425861"/>
            <a:ext cx="2198492" cy="1053728"/>
          </a:xfrm>
          <a:prstGeom prst="rect">
            <a:avLst/>
          </a:prstGeom>
        </p:spPr>
      </p:pic>
      <p:pic>
        <p:nvPicPr>
          <p:cNvPr id="3" name="Picture 2">
            <a:extLst>
              <a:ext uri="{FF2B5EF4-FFF2-40B4-BE49-F238E27FC236}">
                <a16:creationId xmlns:a16="http://schemas.microsoft.com/office/drawing/2014/main" id="{A52B4B75-A5CA-406E-BA00-E236F2C936A6}"/>
              </a:ext>
            </a:extLst>
          </p:cNvPr>
          <p:cNvPicPr>
            <a:picLocks noChangeAspect="1"/>
          </p:cNvPicPr>
          <p:nvPr/>
        </p:nvPicPr>
        <p:blipFill rotWithShape="1">
          <a:blip r:embed="rId3"/>
          <a:srcRect l="28867" t="60132"/>
          <a:stretch/>
        </p:blipFill>
        <p:spPr>
          <a:xfrm>
            <a:off x="891438" y="3411386"/>
            <a:ext cx="5117910" cy="420096"/>
          </a:xfrm>
          <a:prstGeom prst="rect">
            <a:avLst/>
          </a:prstGeom>
        </p:spPr>
      </p:pic>
      <p:pic>
        <p:nvPicPr>
          <p:cNvPr id="6" name="Picture 5">
            <a:extLst>
              <a:ext uri="{FF2B5EF4-FFF2-40B4-BE49-F238E27FC236}">
                <a16:creationId xmlns:a16="http://schemas.microsoft.com/office/drawing/2014/main" id="{7F74095F-9288-42AB-A922-E04B75820BFA}"/>
              </a:ext>
            </a:extLst>
          </p:cNvPr>
          <p:cNvPicPr>
            <a:picLocks noChangeAspect="1"/>
          </p:cNvPicPr>
          <p:nvPr/>
        </p:nvPicPr>
        <p:blipFill rotWithShape="1">
          <a:blip r:embed="rId3"/>
          <a:srcRect l="36416" r="39165" b="38546"/>
          <a:stretch/>
        </p:blipFill>
        <p:spPr>
          <a:xfrm>
            <a:off x="1935490" y="1618121"/>
            <a:ext cx="2354240" cy="647558"/>
          </a:xfrm>
          <a:prstGeom prst="rect">
            <a:avLst/>
          </a:prstGeom>
        </p:spPr>
      </p:pic>
      <p:pic>
        <p:nvPicPr>
          <p:cNvPr id="7" name="Picture 6">
            <a:extLst>
              <a:ext uri="{FF2B5EF4-FFF2-40B4-BE49-F238E27FC236}">
                <a16:creationId xmlns:a16="http://schemas.microsoft.com/office/drawing/2014/main" id="{579E9404-2923-442E-8EFF-EFBF9A2541F4}"/>
              </a:ext>
            </a:extLst>
          </p:cNvPr>
          <p:cNvPicPr>
            <a:picLocks noChangeAspect="1"/>
          </p:cNvPicPr>
          <p:nvPr/>
        </p:nvPicPr>
        <p:blipFill rotWithShape="1">
          <a:blip r:embed="rId3"/>
          <a:srcRect l="60741" r="5923" b="38546"/>
          <a:stretch/>
        </p:blipFill>
        <p:spPr>
          <a:xfrm>
            <a:off x="1935490" y="2536011"/>
            <a:ext cx="3214048" cy="647558"/>
          </a:xfrm>
          <a:prstGeom prst="rect">
            <a:avLst/>
          </a:prstGeom>
        </p:spPr>
      </p:pic>
      <p:pic>
        <p:nvPicPr>
          <p:cNvPr id="8" name="Picture 7">
            <a:extLst>
              <a:ext uri="{FF2B5EF4-FFF2-40B4-BE49-F238E27FC236}">
                <a16:creationId xmlns:a16="http://schemas.microsoft.com/office/drawing/2014/main" id="{69C6EDE9-14D3-4ABD-BEF2-B4C54705E752}"/>
              </a:ext>
            </a:extLst>
          </p:cNvPr>
          <p:cNvPicPr>
            <a:picLocks noChangeAspect="1"/>
          </p:cNvPicPr>
          <p:nvPr/>
        </p:nvPicPr>
        <p:blipFill rotWithShape="1">
          <a:blip r:embed="rId3"/>
          <a:srcRect l="30316" t="14705" r="63031" b="50135"/>
          <a:stretch/>
        </p:blipFill>
        <p:spPr>
          <a:xfrm>
            <a:off x="1232632" y="1756657"/>
            <a:ext cx="641446" cy="370486"/>
          </a:xfrm>
          <a:prstGeom prst="rect">
            <a:avLst/>
          </a:prstGeom>
        </p:spPr>
      </p:pic>
      <p:cxnSp>
        <p:nvCxnSpPr>
          <p:cNvPr id="9" name="Straight Arrow Connector 8">
            <a:extLst>
              <a:ext uri="{FF2B5EF4-FFF2-40B4-BE49-F238E27FC236}">
                <a16:creationId xmlns:a16="http://schemas.microsoft.com/office/drawing/2014/main" id="{D82648FB-8AEB-4030-ABE0-CC9138B013CA}"/>
              </a:ext>
            </a:extLst>
          </p:cNvPr>
          <p:cNvCxnSpPr>
            <a:cxnSpLocks/>
            <a:stCxn id="2" idx="2"/>
          </p:cNvCxnSpPr>
          <p:nvPr/>
        </p:nvCxnSpPr>
        <p:spPr>
          <a:xfrm>
            <a:off x="2331878" y="1479589"/>
            <a:ext cx="156348" cy="357400"/>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pic>
        <p:nvPicPr>
          <p:cNvPr id="12" name="Picture 11">
            <a:extLst>
              <a:ext uri="{FF2B5EF4-FFF2-40B4-BE49-F238E27FC236}">
                <a16:creationId xmlns:a16="http://schemas.microsoft.com/office/drawing/2014/main" id="{9B209764-475B-4A63-B9B0-37FE13824004}"/>
              </a:ext>
            </a:extLst>
          </p:cNvPr>
          <p:cNvPicPr>
            <a:picLocks noChangeAspect="1"/>
          </p:cNvPicPr>
          <p:nvPr/>
        </p:nvPicPr>
        <p:blipFill rotWithShape="1">
          <a:blip r:embed="rId4"/>
          <a:srcRect l="34863" t="16617" r="1443" b="77258"/>
          <a:stretch/>
        </p:blipFill>
        <p:spPr>
          <a:xfrm>
            <a:off x="5893341" y="1956963"/>
            <a:ext cx="5117910" cy="545736"/>
          </a:xfrm>
          <a:prstGeom prst="rect">
            <a:avLst/>
          </a:prstGeom>
        </p:spPr>
      </p:pic>
      <p:cxnSp>
        <p:nvCxnSpPr>
          <p:cNvPr id="13" name="Straight Arrow Connector 12">
            <a:extLst>
              <a:ext uri="{FF2B5EF4-FFF2-40B4-BE49-F238E27FC236}">
                <a16:creationId xmlns:a16="http://schemas.microsoft.com/office/drawing/2014/main" id="{CB2FC841-B716-4A87-A984-32A4E6E6CA25}"/>
              </a:ext>
            </a:extLst>
          </p:cNvPr>
          <p:cNvCxnSpPr>
            <a:cxnSpLocks/>
            <a:endCxn id="12" idx="1"/>
          </p:cNvCxnSpPr>
          <p:nvPr/>
        </p:nvCxnSpPr>
        <p:spPr>
          <a:xfrm>
            <a:off x="3921241" y="1756657"/>
            <a:ext cx="1972100" cy="473174"/>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EB4FAF55-8F38-4C71-8ABA-B735C33A34C8}"/>
              </a:ext>
            </a:extLst>
          </p:cNvPr>
          <p:cNvCxnSpPr>
            <a:cxnSpLocks/>
            <a:stCxn id="12" idx="1"/>
          </p:cNvCxnSpPr>
          <p:nvPr/>
        </p:nvCxnSpPr>
        <p:spPr>
          <a:xfrm flipH="1">
            <a:off x="5060829" y="2229831"/>
            <a:ext cx="832512" cy="417560"/>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71EA3EBB-1CF6-490A-B831-38C3EA34FF0A}"/>
              </a:ext>
            </a:extLst>
          </p:cNvPr>
          <p:cNvSpPr txBox="1"/>
          <p:nvPr/>
        </p:nvSpPr>
        <p:spPr>
          <a:xfrm>
            <a:off x="5893341" y="1587963"/>
            <a:ext cx="2857500" cy="307777"/>
          </a:xfrm>
          <a:prstGeom prst="rect">
            <a:avLst/>
          </a:prstGeom>
          <a:noFill/>
        </p:spPr>
        <p:txBody>
          <a:bodyPr wrap="square" rtlCol="0">
            <a:spAutoFit/>
          </a:bodyPr>
          <a:lstStyle/>
          <a:p>
            <a:r>
              <a:rPr lang="en-GB" sz="1400" i="1" dirty="0"/>
              <a:t>Second (backwards) ODE to solve </a:t>
            </a:r>
          </a:p>
        </p:txBody>
      </p:sp>
      <p:pic>
        <p:nvPicPr>
          <p:cNvPr id="22" name="Picture 21">
            <a:extLst>
              <a:ext uri="{FF2B5EF4-FFF2-40B4-BE49-F238E27FC236}">
                <a16:creationId xmlns:a16="http://schemas.microsoft.com/office/drawing/2014/main" id="{F16BFBE7-5BBA-4C4A-B52E-AEEEDF8035B6}"/>
              </a:ext>
            </a:extLst>
          </p:cNvPr>
          <p:cNvPicPr>
            <a:picLocks noChangeAspect="1"/>
          </p:cNvPicPr>
          <p:nvPr/>
        </p:nvPicPr>
        <p:blipFill rotWithShape="1">
          <a:blip r:embed="rId5"/>
          <a:srcRect t="27520" b="41325"/>
          <a:stretch/>
        </p:blipFill>
        <p:spPr>
          <a:xfrm>
            <a:off x="4791076" y="4002020"/>
            <a:ext cx="6660844" cy="2493802"/>
          </a:xfrm>
          <a:prstGeom prst="rect">
            <a:avLst/>
          </a:prstGeom>
        </p:spPr>
      </p:pic>
    </p:spTree>
    <p:extLst>
      <p:ext uri="{BB962C8B-B14F-4D97-AF65-F5344CB8AC3E}">
        <p14:creationId xmlns:p14="http://schemas.microsoft.com/office/powerpoint/2010/main" val="426139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BEDB-7989-464A-B721-E79D66EC3138}"/>
              </a:ext>
            </a:extLst>
          </p:cNvPr>
          <p:cNvSpPr>
            <a:spLocks noGrp="1"/>
          </p:cNvSpPr>
          <p:nvPr>
            <p:ph type="title"/>
          </p:nvPr>
        </p:nvSpPr>
        <p:spPr/>
        <p:txBody>
          <a:bodyPr/>
          <a:lstStyle/>
          <a:p>
            <a:r>
              <a:rPr lang="en-GB" dirty="0"/>
              <a:t>Augmented State Dynamics (App. B.2)</a:t>
            </a:r>
          </a:p>
        </p:txBody>
      </p:sp>
      <p:sp>
        <p:nvSpPr>
          <p:cNvPr id="3" name="Content Placeholder 2">
            <a:extLst>
              <a:ext uri="{FF2B5EF4-FFF2-40B4-BE49-F238E27FC236}">
                <a16:creationId xmlns:a16="http://schemas.microsoft.com/office/drawing/2014/main" id="{5FFB6C80-4986-4307-8A9A-F702F406AA5E}"/>
              </a:ext>
            </a:extLst>
          </p:cNvPr>
          <p:cNvSpPr>
            <a:spLocks noGrp="1"/>
          </p:cNvSpPr>
          <p:nvPr>
            <p:ph idx="1"/>
          </p:nvPr>
        </p:nvSpPr>
        <p:spPr/>
        <p:txBody>
          <a:bodyPr/>
          <a:lstStyle/>
          <a:p>
            <a:pPr marL="514350" indent="-514350">
              <a:buFont typeface="+mj-lt"/>
              <a:buAutoNum type="arabicPeriod"/>
            </a:pPr>
            <a:r>
              <a:rPr lang="en-US" dirty="0"/>
              <a:t>Define </a:t>
            </a:r>
            <a:r>
              <a:rPr lang="en-US" b="1" dirty="0"/>
              <a:t>z, theta </a:t>
            </a:r>
            <a:r>
              <a:rPr lang="en-US" dirty="0"/>
              <a:t>and t </a:t>
            </a:r>
            <a:r>
              <a:rPr lang="en-US" dirty="0" err="1"/>
              <a:t>wrt</a:t>
            </a:r>
            <a:r>
              <a:rPr lang="en-US" dirty="0"/>
              <a:t> t </a:t>
            </a:r>
          </a:p>
          <a:p>
            <a:pPr marL="514350" indent="-514350">
              <a:buFont typeface="+mj-lt"/>
              <a:buAutoNum type="arabicPeriod"/>
            </a:pPr>
            <a:r>
              <a:rPr lang="en-US" dirty="0"/>
              <a:t>Create augmented state for z, theta and t</a:t>
            </a:r>
          </a:p>
          <a:p>
            <a:pPr lvl="2"/>
            <a:r>
              <a:rPr lang="en-US" dirty="0"/>
              <a:t>Differential eq d/dt</a:t>
            </a:r>
          </a:p>
          <a:p>
            <a:pPr lvl="2"/>
            <a:r>
              <a:rPr lang="en-US" dirty="0"/>
              <a:t>Adjoint state a(t)</a:t>
            </a:r>
          </a:p>
          <a:p>
            <a:pPr marL="514350" indent="-514350">
              <a:buFont typeface="+mj-lt"/>
              <a:buAutoNum type="arabicPeriod"/>
            </a:pPr>
            <a:r>
              <a:rPr lang="en-GB" dirty="0"/>
              <a:t>Define </a:t>
            </a:r>
            <a:r>
              <a:rPr lang="en-US" dirty="0"/>
              <a:t>augmented</a:t>
            </a:r>
            <a:r>
              <a:rPr lang="en-GB" dirty="0"/>
              <a:t> state dynamics </a:t>
            </a:r>
            <a:r>
              <a:rPr lang="en-GB" dirty="0" err="1"/>
              <a:t>daug</a:t>
            </a:r>
            <a:r>
              <a:rPr lang="en-GB" dirty="0"/>
              <a:t>/dt</a:t>
            </a:r>
          </a:p>
          <a:p>
            <a:pPr marL="514350" indent="-514350">
              <a:buFont typeface="+mj-lt"/>
              <a:buAutoNum type="arabicPeriod"/>
            </a:pPr>
            <a:r>
              <a:rPr lang="en-GB" dirty="0"/>
              <a:t>Rep </a:t>
            </a:r>
            <a:r>
              <a:rPr lang="en-GB" dirty="0" err="1"/>
              <a:t>dyns</a:t>
            </a:r>
            <a:r>
              <a:rPr lang="en-GB" dirty="0"/>
              <a:t> via the adjoint ODE </a:t>
            </a:r>
            <a:r>
              <a:rPr lang="en-GB" dirty="0" err="1"/>
              <a:t>a_aug</a:t>
            </a:r>
            <a:r>
              <a:rPr lang="en-GB" dirty="0"/>
              <a:t> </a:t>
            </a:r>
            <a:r>
              <a:rPr lang="en-GB" dirty="0" err="1"/>
              <a:t>wrt</a:t>
            </a:r>
            <a:r>
              <a:rPr lang="en-GB" dirty="0"/>
              <a:t> t</a:t>
            </a:r>
          </a:p>
          <a:p>
            <a:pPr marL="514350" indent="-514350">
              <a:buFont typeface="+mj-lt"/>
              <a:buAutoNum type="arabicPeriod"/>
            </a:pPr>
            <a:endParaRPr lang="en-GB" dirty="0"/>
          </a:p>
          <a:p>
            <a:pPr marL="0" indent="0">
              <a:buNone/>
            </a:pPr>
            <a:r>
              <a:rPr lang="en-GB" dirty="0"/>
              <a:t>The bp algo can be solved via a call to a 2</a:t>
            </a:r>
            <a:r>
              <a:rPr lang="en-GB" baseline="30000" dirty="0"/>
              <a:t>nd</a:t>
            </a:r>
            <a:r>
              <a:rPr lang="en-GB" dirty="0"/>
              <a:t> ODE to solve the </a:t>
            </a:r>
            <a:r>
              <a:rPr lang="en-GB" dirty="0" err="1"/>
              <a:t>aug</a:t>
            </a:r>
            <a:r>
              <a:rPr lang="en-GB" dirty="0"/>
              <a:t> state dynamics (i.e., gets you the </a:t>
            </a:r>
            <a:r>
              <a:rPr lang="en-GB" b="1" dirty="0"/>
              <a:t>z</a:t>
            </a:r>
            <a:r>
              <a:rPr lang="en-GB" dirty="0"/>
              <a:t>, </a:t>
            </a:r>
            <a:r>
              <a:rPr lang="en-GB" b="1" dirty="0"/>
              <a:t>theta</a:t>
            </a:r>
            <a:r>
              <a:rPr lang="en-GB" dirty="0"/>
              <a:t> and t) </a:t>
            </a:r>
          </a:p>
          <a:p>
            <a:pPr marL="514350" indent="-514350">
              <a:buFont typeface="+mj-lt"/>
              <a:buAutoNum type="arabicPeriod"/>
            </a:pPr>
            <a:endParaRPr lang="en-GB" dirty="0"/>
          </a:p>
        </p:txBody>
      </p:sp>
    </p:spTree>
    <p:extLst>
      <p:ext uri="{BB962C8B-B14F-4D97-AF65-F5344CB8AC3E}">
        <p14:creationId xmlns:p14="http://schemas.microsoft.com/office/powerpoint/2010/main" val="76798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C6FFFA-0B8C-4D27-B9CF-E37EAD54BDD8}"/>
              </a:ext>
            </a:extLst>
          </p:cNvPr>
          <p:cNvPicPr>
            <a:picLocks noChangeAspect="1"/>
          </p:cNvPicPr>
          <p:nvPr/>
        </p:nvPicPr>
        <p:blipFill rotWithShape="1">
          <a:blip r:embed="rId3"/>
          <a:srcRect r="54800" b="82894"/>
          <a:stretch/>
        </p:blipFill>
        <p:spPr>
          <a:xfrm>
            <a:off x="9525" y="932959"/>
            <a:ext cx="3736975" cy="865188"/>
          </a:xfrm>
          <a:prstGeom prst="rect">
            <a:avLst/>
          </a:prstGeom>
          <a:ln>
            <a:solidFill>
              <a:schemeClr val="accent1"/>
            </a:solidFill>
          </a:ln>
        </p:spPr>
      </p:pic>
      <p:pic>
        <p:nvPicPr>
          <p:cNvPr id="8" name="Picture 7">
            <a:extLst>
              <a:ext uri="{FF2B5EF4-FFF2-40B4-BE49-F238E27FC236}">
                <a16:creationId xmlns:a16="http://schemas.microsoft.com/office/drawing/2014/main" id="{5595195C-0F70-435E-A003-C95C75769FD9}"/>
              </a:ext>
            </a:extLst>
          </p:cNvPr>
          <p:cNvPicPr>
            <a:picLocks noChangeAspect="1"/>
          </p:cNvPicPr>
          <p:nvPr/>
        </p:nvPicPr>
        <p:blipFill rotWithShape="1">
          <a:blip r:embed="rId3"/>
          <a:srcRect t="25612" b="57282"/>
          <a:stretch/>
        </p:blipFill>
        <p:spPr>
          <a:xfrm>
            <a:off x="15875" y="1995392"/>
            <a:ext cx="8267700" cy="865188"/>
          </a:xfrm>
          <a:prstGeom prst="rect">
            <a:avLst/>
          </a:prstGeom>
          <a:ln>
            <a:solidFill>
              <a:schemeClr val="accent1"/>
            </a:solidFill>
          </a:ln>
        </p:spPr>
      </p:pic>
      <p:pic>
        <p:nvPicPr>
          <p:cNvPr id="9" name="Picture 8">
            <a:extLst>
              <a:ext uri="{FF2B5EF4-FFF2-40B4-BE49-F238E27FC236}">
                <a16:creationId xmlns:a16="http://schemas.microsoft.com/office/drawing/2014/main" id="{F174D620-79D9-444D-856B-5CCACD4B7BB2}"/>
              </a:ext>
            </a:extLst>
          </p:cNvPr>
          <p:cNvPicPr>
            <a:picLocks noChangeAspect="1"/>
          </p:cNvPicPr>
          <p:nvPr/>
        </p:nvPicPr>
        <p:blipFill rotWithShape="1">
          <a:blip r:embed="rId3"/>
          <a:srcRect t="48478" b="40223"/>
          <a:stretch/>
        </p:blipFill>
        <p:spPr>
          <a:xfrm>
            <a:off x="25400" y="3044525"/>
            <a:ext cx="8267700" cy="571500"/>
          </a:xfrm>
          <a:prstGeom prst="rect">
            <a:avLst/>
          </a:prstGeom>
          <a:ln>
            <a:solidFill>
              <a:schemeClr val="accent1"/>
            </a:solidFill>
          </a:ln>
        </p:spPr>
      </p:pic>
      <p:pic>
        <p:nvPicPr>
          <p:cNvPr id="10" name="Picture 9">
            <a:extLst>
              <a:ext uri="{FF2B5EF4-FFF2-40B4-BE49-F238E27FC236}">
                <a16:creationId xmlns:a16="http://schemas.microsoft.com/office/drawing/2014/main" id="{4A4F8114-11C2-47FE-B692-6B0CF7621C2D}"/>
              </a:ext>
            </a:extLst>
          </p:cNvPr>
          <p:cNvPicPr>
            <a:picLocks noChangeAspect="1"/>
          </p:cNvPicPr>
          <p:nvPr/>
        </p:nvPicPr>
        <p:blipFill rotWithShape="1">
          <a:blip r:embed="rId3"/>
          <a:srcRect t="69946" b="18755"/>
          <a:stretch/>
        </p:blipFill>
        <p:spPr>
          <a:xfrm>
            <a:off x="15875" y="3847020"/>
            <a:ext cx="8267700" cy="571500"/>
          </a:xfrm>
          <a:prstGeom prst="rect">
            <a:avLst/>
          </a:prstGeom>
          <a:ln>
            <a:solidFill>
              <a:schemeClr val="accent1"/>
            </a:solidFill>
          </a:ln>
        </p:spPr>
      </p:pic>
      <p:pic>
        <p:nvPicPr>
          <p:cNvPr id="11" name="Picture 10">
            <a:extLst>
              <a:ext uri="{FF2B5EF4-FFF2-40B4-BE49-F238E27FC236}">
                <a16:creationId xmlns:a16="http://schemas.microsoft.com/office/drawing/2014/main" id="{29FE2B7A-1695-414A-9D4A-A566462886BD}"/>
              </a:ext>
            </a:extLst>
          </p:cNvPr>
          <p:cNvPicPr>
            <a:picLocks noChangeAspect="1"/>
          </p:cNvPicPr>
          <p:nvPr/>
        </p:nvPicPr>
        <p:blipFill rotWithShape="1">
          <a:blip r:embed="rId3"/>
          <a:srcRect t="86768" b="427"/>
          <a:stretch/>
        </p:blipFill>
        <p:spPr>
          <a:xfrm>
            <a:off x="9525" y="4764375"/>
            <a:ext cx="8267700" cy="647700"/>
          </a:xfrm>
          <a:prstGeom prst="rect">
            <a:avLst/>
          </a:prstGeom>
          <a:ln>
            <a:solidFill>
              <a:schemeClr val="accent1"/>
            </a:solidFill>
          </a:ln>
        </p:spPr>
      </p:pic>
      <p:pic>
        <p:nvPicPr>
          <p:cNvPr id="13" name="Picture 12">
            <a:extLst>
              <a:ext uri="{FF2B5EF4-FFF2-40B4-BE49-F238E27FC236}">
                <a16:creationId xmlns:a16="http://schemas.microsoft.com/office/drawing/2014/main" id="{BBB63388-7177-49E4-824C-40793126A62E}"/>
              </a:ext>
            </a:extLst>
          </p:cNvPr>
          <p:cNvPicPr>
            <a:picLocks noChangeAspect="1"/>
          </p:cNvPicPr>
          <p:nvPr/>
        </p:nvPicPr>
        <p:blipFill>
          <a:blip r:embed="rId4"/>
          <a:stretch>
            <a:fillRect/>
          </a:stretch>
        </p:blipFill>
        <p:spPr>
          <a:xfrm>
            <a:off x="9525" y="-1297"/>
            <a:ext cx="8286750" cy="533400"/>
          </a:xfrm>
          <a:prstGeom prst="rect">
            <a:avLst/>
          </a:prstGeom>
          <a:ln>
            <a:solidFill>
              <a:schemeClr val="accent1"/>
            </a:solidFill>
          </a:ln>
        </p:spPr>
      </p:pic>
      <p:sp>
        <p:nvSpPr>
          <p:cNvPr id="14" name="TextBox 13">
            <a:extLst>
              <a:ext uri="{FF2B5EF4-FFF2-40B4-BE49-F238E27FC236}">
                <a16:creationId xmlns:a16="http://schemas.microsoft.com/office/drawing/2014/main" id="{3A6AC888-4746-4A38-B757-EBF05799C600}"/>
              </a:ext>
            </a:extLst>
          </p:cNvPr>
          <p:cNvSpPr txBox="1"/>
          <p:nvPr/>
        </p:nvSpPr>
        <p:spPr>
          <a:xfrm>
            <a:off x="8445502" y="1057776"/>
            <a:ext cx="3378199" cy="307777"/>
          </a:xfrm>
          <a:prstGeom prst="rect">
            <a:avLst/>
          </a:prstGeom>
          <a:noFill/>
        </p:spPr>
        <p:txBody>
          <a:bodyPr wrap="square" rtlCol="0">
            <a:spAutoFit/>
          </a:bodyPr>
          <a:lstStyle/>
          <a:p>
            <a:r>
              <a:rPr lang="en-US" sz="1400" dirty="0"/>
              <a:t>Aug. state = [z, theta, t] </a:t>
            </a:r>
          </a:p>
        </p:txBody>
      </p:sp>
      <p:sp>
        <p:nvSpPr>
          <p:cNvPr id="16" name="TextBox 15">
            <a:extLst>
              <a:ext uri="{FF2B5EF4-FFF2-40B4-BE49-F238E27FC236}">
                <a16:creationId xmlns:a16="http://schemas.microsoft.com/office/drawing/2014/main" id="{01B2DE6C-57E4-4282-A263-8A6C08785FDD}"/>
              </a:ext>
            </a:extLst>
          </p:cNvPr>
          <p:cNvSpPr txBox="1"/>
          <p:nvPr/>
        </p:nvSpPr>
        <p:spPr>
          <a:xfrm>
            <a:off x="4791074" y="578642"/>
            <a:ext cx="2190749" cy="307777"/>
          </a:xfrm>
          <a:prstGeom prst="rect">
            <a:avLst/>
          </a:prstGeom>
          <a:noFill/>
        </p:spPr>
        <p:txBody>
          <a:bodyPr wrap="square" rtlCol="0">
            <a:spAutoFit/>
          </a:bodyPr>
          <a:lstStyle/>
          <a:p>
            <a:r>
              <a:rPr lang="en-US" sz="1400" b="1" dirty="0"/>
              <a:t>Adjoint</a:t>
            </a:r>
            <a:r>
              <a:rPr lang="en-US" sz="1400" dirty="0"/>
              <a:t> state for </a:t>
            </a:r>
            <a:r>
              <a:rPr lang="en-US" sz="1400" dirty="0" err="1"/>
              <a:t>aug</a:t>
            </a:r>
            <a:r>
              <a:rPr lang="en-US" sz="1400" dirty="0"/>
              <a:t> state: </a:t>
            </a:r>
          </a:p>
        </p:txBody>
      </p:sp>
      <p:sp>
        <p:nvSpPr>
          <p:cNvPr id="17" name="TextBox 16">
            <a:extLst>
              <a:ext uri="{FF2B5EF4-FFF2-40B4-BE49-F238E27FC236}">
                <a16:creationId xmlns:a16="http://schemas.microsoft.com/office/drawing/2014/main" id="{CC5A53B6-48A4-40B2-8AFE-42F2A97EA7E9}"/>
              </a:ext>
            </a:extLst>
          </p:cNvPr>
          <p:cNvSpPr txBox="1"/>
          <p:nvPr/>
        </p:nvSpPr>
        <p:spPr>
          <a:xfrm>
            <a:off x="3003550" y="531525"/>
            <a:ext cx="1308099" cy="307777"/>
          </a:xfrm>
          <a:prstGeom prst="rect">
            <a:avLst/>
          </a:prstGeom>
          <a:noFill/>
        </p:spPr>
        <p:txBody>
          <a:bodyPr wrap="square" rtlCol="0">
            <a:spAutoFit/>
          </a:bodyPr>
          <a:lstStyle/>
          <a:p>
            <a:r>
              <a:rPr lang="en-US" sz="1400" dirty="0">
                <a:solidFill>
                  <a:srgbClr val="FF0000"/>
                </a:solidFill>
              </a:rPr>
              <a:t>ODE#1 to solve</a:t>
            </a:r>
          </a:p>
        </p:txBody>
      </p:sp>
      <p:cxnSp>
        <p:nvCxnSpPr>
          <p:cNvPr id="19" name="Straight Arrow Connector 18">
            <a:extLst>
              <a:ext uri="{FF2B5EF4-FFF2-40B4-BE49-F238E27FC236}">
                <a16:creationId xmlns:a16="http://schemas.microsoft.com/office/drawing/2014/main" id="{9C9D5E48-F8EC-4C69-BE0D-FF70FB386827}"/>
              </a:ext>
            </a:extLst>
          </p:cNvPr>
          <p:cNvCxnSpPr>
            <a:cxnSpLocks/>
          </p:cNvCxnSpPr>
          <p:nvPr/>
        </p:nvCxnSpPr>
        <p:spPr>
          <a:xfrm flipH="1">
            <a:off x="3327400" y="810016"/>
            <a:ext cx="165100" cy="233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2964E6E-B490-49C5-B24B-6D0B30A5C9C7}"/>
              </a:ext>
            </a:extLst>
          </p:cNvPr>
          <p:cNvPicPr>
            <a:picLocks noChangeAspect="1"/>
          </p:cNvPicPr>
          <p:nvPr/>
        </p:nvPicPr>
        <p:blipFill rotWithShape="1">
          <a:blip r:embed="rId3"/>
          <a:srcRect l="46697" r="8103" b="82894"/>
          <a:stretch/>
        </p:blipFill>
        <p:spPr>
          <a:xfrm>
            <a:off x="3930652" y="933852"/>
            <a:ext cx="3736975" cy="865188"/>
          </a:xfrm>
          <a:prstGeom prst="rect">
            <a:avLst/>
          </a:prstGeom>
          <a:ln>
            <a:solidFill>
              <a:schemeClr val="accent1"/>
            </a:solidFill>
          </a:ln>
        </p:spPr>
      </p:pic>
      <p:pic>
        <p:nvPicPr>
          <p:cNvPr id="26" name="Picture 25">
            <a:extLst>
              <a:ext uri="{FF2B5EF4-FFF2-40B4-BE49-F238E27FC236}">
                <a16:creationId xmlns:a16="http://schemas.microsoft.com/office/drawing/2014/main" id="{997ACAD0-AC79-4F29-B36C-B2CA821919FF}"/>
              </a:ext>
            </a:extLst>
          </p:cNvPr>
          <p:cNvPicPr>
            <a:picLocks noChangeAspect="1"/>
          </p:cNvPicPr>
          <p:nvPr/>
        </p:nvPicPr>
        <p:blipFill rotWithShape="1">
          <a:blip r:embed="rId3"/>
          <a:srcRect l="93203" r="115" b="82894"/>
          <a:stretch/>
        </p:blipFill>
        <p:spPr>
          <a:xfrm>
            <a:off x="7715250" y="932959"/>
            <a:ext cx="552450" cy="865188"/>
          </a:xfrm>
          <a:prstGeom prst="rect">
            <a:avLst/>
          </a:prstGeom>
          <a:ln>
            <a:solidFill>
              <a:schemeClr val="accent1"/>
            </a:solidFill>
          </a:ln>
        </p:spPr>
      </p:pic>
      <p:sp>
        <p:nvSpPr>
          <p:cNvPr id="28" name="TextBox 27">
            <a:extLst>
              <a:ext uri="{FF2B5EF4-FFF2-40B4-BE49-F238E27FC236}">
                <a16:creationId xmlns:a16="http://schemas.microsoft.com/office/drawing/2014/main" id="{EF07267D-5F6C-408E-91CD-24EAC033A1D8}"/>
              </a:ext>
            </a:extLst>
          </p:cNvPr>
          <p:cNvSpPr txBox="1"/>
          <p:nvPr/>
        </p:nvSpPr>
        <p:spPr>
          <a:xfrm>
            <a:off x="637953" y="622703"/>
            <a:ext cx="2317971" cy="307777"/>
          </a:xfrm>
          <a:prstGeom prst="rect">
            <a:avLst/>
          </a:prstGeom>
          <a:noFill/>
        </p:spPr>
        <p:txBody>
          <a:bodyPr wrap="square" rtlCol="0">
            <a:spAutoFit/>
          </a:bodyPr>
          <a:lstStyle/>
          <a:p>
            <a:r>
              <a:rPr lang="en-US" sz="1400" dirty="0"/>
              <a:t>Augmented state </a:t>
            </a:r>
            <a:r>
              <a:rPr lang="en-US" sz="1400" b="1" dirty="0"/>
              <a:t>dynamics:</a:t>
            </a:r>
          </a:p>
        </p:txBody>
      </p:sp>
      <p:sp>
        <p:nvSpPr>
          <p:cNvPr id="29" name="TextBox 28">
            <a:extLst>
              <a:ext uri="{FF2B5EF4-FFF2-40B4-BE49-F238E27FC236}">
                <a16:creationId xmlns:a16="http://schemas.microsoft.com/office/drawing/2014/main" id="{F03DE32C-DA03-4D54-B6E7-DA79910A8855}"/>
              </a:ext>
            </a:extLst>
          </p:cNvPr>
          <p:cNvSpPr txBox="1"/>
          <p:nvPr/>
        </p:nvSpPr>
        <p:spPr>
          <a:xfrm>
            <a:off x="8550276" y="1995392"/>
            <a:ext cx="3289300" cy="523220"/>
          </a:xfrm>
          <a:prstGeom prst="rect">
            <a:avLst/>
          </a:prstGeom>
          <a:noFill/>
        </p:spPr>
        <p:txBody>
          <a:bodyPr wrap="square" rtlCol="0">
            <a:spAutoFit/>
          </a:bodyPr>
          <a:lstStyle/>
          <a:p>
            <a:r>
              <a:rPr lang="en-US" sz="1400" dirty="0"/>
              <a:t>Grads for the augmented dynamics</a:t>
            </a:r>
          </a:p>
          <a:p>
            <a:r>
              <a:rPr lang="en-US" sz="1400" dirty="0"/>
              <a:t>Note: </a:t>
            </a:r>
            <a:r>
              <a:rPr lang="en-US" sz="1400" b="1" dirty="0"/>
              <a:t>0</a:t>
            </a:r>
            <a:r>
              <a:rPr lang="en-US" sz="1400" dirty="0"/>
              <a:t>’s are matrices </a:t>
            </a:r>
          </a:p>
        </p:txBody>
      </p:sp>
      <p:sp>
        <p:nvSpPr>
          <p:cNvPr id="30" name="TextBox 29">
            <a:extLst>
              <a:ext uri="{FF2B5EF4-FFF2-40B4-BE49-F238E27FC236}">
                <a16:creationId xmlns:a16="http://schemas.microsoft.com/office/drawing/2014/main" id="{60BF2926-9DE9-4728-A7A8-BF9D920727E4}"/>
              </a:ext>
            </a:extLst>
          </p:cNvPr>
          <p:cNvSpPr txBox="1"/>
          <p:nvPr/>
        </p:nvSpPr>
        <p:spPr>
          <a:xfrm>
            <a:off x="8550276" y="3068665"/>
            <a:ext cx="3289300" cy="523220"/>
          </a:xfrm>
          <a:prstGeom prst="rect">
            <a:avLst/>
          </a:prstGeom>
          <a:noFill/>
        </p:spPr>
        <p:txBody>
          <a:bodyPr wrap="square" rtlCol="0">
            <a:spAutoFit/>
          </a:bodyPr>
          <a:lstStyle/>
          <a:p>
            <a:r>
              <a:rPr lang="en-US" sz="1400" dirty="0"/>
              <a:t>Augmented adjoint state ODE</a:t>
            </a:r>
          </a:p>
          <a:p>
            <a:r>
              <a:rPr lang="en-US" sz="1400" dirty="0"/>
              <a:t>- Using proof from App. B.1</a:t>
            </a:r>
          </a:p>
        </p:txBody>
      </p:sp>
      <p:sp>
        <p:nvSpPr>
          <p:cNvPr id="31" name="TextBox 30">
            <a:extLst>
              <a:ext uri="{FF2B5EF4-FFF2-40B4-BE49-F238E27FC236}">
                <a16:creationId xmlns:a16="http://schemas.microsoft.com/office/drawing/2014/main" id="{DA9348F6-E6F3-4151-B7FB-60F563716123}"/>
              </a:ext>
            </a:extLst>
          </p:cNvPr>
          <p:cNvSpPr txBox="1"/>
          <p:nvPr/>
        </p:nvSpPr>
        <p:spPr>
          <a:xfrm>
            <a:off x="8550276" y="3815687"/>
            <a:ext cx="3289300" cy="523220"/>
          </a:xfrm>
          <a:prstGeom prst="rect">
            <a:avLst/>
          </a:prstGeom>
          <a:noFill/>
        </p:spPr>
        <p:txBody>
          <a:bodyPr wrap="square" rtlCol="0">
            <a:spAutoFit/>
          </a:bodyPr>
          <a:lstStyle/>
          <a:p>
            <a:r>
              <a:rPr lang="en-US" sz="1400" dirty="0"/>
              <a:t>Solving the adjoint augmented ODE IVP (</a:t>
            </a:r>
            <a:r>
              <a:rPr lang="en-US" sz="1400" dirty="0" err="1"/>
              <a:t>wrt</a:t>
            </a:r>
            <a:r>
              <a:rPr lang="en-US" sz="1400" dirty="0"/>
              <a:t> to theta)</a:t>
            </a:r>
          </a:p>
        </p:txBody>
      </p:sp>
      <p:sp>
        <p:nvSpPr>
          <p:cNvPr id="32" name="TextBox 31">
            <a:extLst>
              <a:ext uri="{FF2B5EF4-FFF2-40B4-BE49-F238E27FC236}">
                <a16:creationId xmlns:a16="http://schemas.microsoft.com/office/drawing/2014/main" id="{0879A4FA-FA8F-49A6-B7C7-81EE4B85BDFB}"/>
              </a:ext>
            </a:extLst>
          </p:cNvPr>
          <p:cNvSpPr txBox="1"/>
          <p:nvPr/>
        </p:nvSpPr>
        <p:spPr>
          <a:xfrm>
            <a:off x="384174" y="4419813"/>
            <a:ext cx="1822449" cy="307777"/>
          </a:xfrm>
          <a:prstGeom prst="rect">
            <a:avLst/>
          </a:prstGeom>
          <a:noFill/>
        </p:spPr>
        <p:txBody>
          <a:bodyPr wrap="square" rtlCol="0">
            <a:spAutoFit/>
          </a:bodyPr>
          <a:lstStyle/>
          <a:p>
            <a:r>
              <a:rPr lang="en-US" sz="1400" dirty="0"/>
              <a:t>Final state (in forward)</a:t>
            </a:r>
          </a:p>
        </p:txBody>
      </p:sp>
      <p:cxnSp>
        <p:nvCxnSpPr>
          <p:cNvPr id="33" name="Straight Arrow Connector 32">
            <a:extLst>
              <a:ext uri="{FF2B5EF4-FFF2-40B4-BE49-F238E27FC236}">
                <a16:creationId xmlns:a16="http://schemas.microsoft.com/office/drawing/2014/main" id="{D8E3A1D8-07C0-4878-8A32-6A5B2193FE6C}"/>
              </a:ext>
            </a:extLst>
          </p:cNvPr>
          <p:cNvCxnSpPr>
            <a:cxnSpLocks/>
            <a:stCxn id="32" idx="2"/>
          </p:cNvCxnSpPr>
          <p:nvPr/>
        </p:nvCxnSpPr>
        <p:spPr>
          <a:xfrm flipH="1">
            <a:off x="1095375" y="4727590"/>
            <a:ext cx="200024" cy="200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BB6BA44-7154-4199-88E4-2ABA3F45AEF3}"/>
              </a:ext>
            </a:extLst>
          </p:cNvPr>
          <p:cNvSpPr txBox="1"/>
          <p:nvPr/>
        </p:nvSpPr>
        <p:spPr>
          <a:xfrm>
            <a:off x="8550276" y="4727590"/>
            <a:ext cx="3289300" cy="523220"/>
          </a:xfrm>
          <a:prstGeom prst="rect">
            <a:avLst/>
          </a:prstGeom>
          <a:noFill/>
        </p:spPr>
        <p:txBody>
          <a:bodyPr wrap="square" rtlCol="0">
            <a:spAutoFit/>
          </a:bodyPr>
          <a:lstStyle/>
          <a:p>
            <a:r>
              <a:rPr lang="en-US" sz="1400" dirty="0"/>
              <a:t>Solving the adjoint augmented ODE IVP (</a:t>
            </a:r>
            <a:r>
              <a:rPr lang="en-US" sz="1400" dirty="0" err="1"/>
              <a:t>wrt</a:t>
            </a:r>
            <a:r>
              <a:rPr lang="en-US" sz="1400" dirty="0"/>
              <a:t> to t)</a:t>
            </a:r>
          </a:p>
        </p:txBody>
      </p:sp>
      <p:cxnSp>
        <p:nvCxnSpPr>
          <p:cNvPr id="37" name="Straight Arrow Connector 36">
            <a:extLst>
              <a:ext uri="{FF2B5EF4-FFF2-40B4-BE49-F238E27FC236}">
                <a16:creationId xmlns:a16="http://schemas.microsoft.com/office/drawing/2014/main" id="{6E9436A9-6B66-4798-9448-09E704A0115D}"/>
              </a:ext>
            </a:extLst>
          </p:cNvPr>
          <p:cNvCxnSpPr>
            <a:cxnSpLocks/>
          </p:cNvCxnSpPr>
          <p:nvPr/>
        </p:nvCxnSpPr>
        <p:spPr>
          <a:xfrm flipH="1">
            <a:off x="4943475" y="3446450"/>
            <a:ext cx="1168400" cy="331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96F87C58-E0BB-4398-8A1D-CAEC54DF04CA}"/>
              </a:ext>
            </a:extLst>
          </p:cNvPr>
          <p:cNvSpPr/>
          <p:nvPr/>
        </p:nvSpPr>
        <p:spPr>
          <a:xfrm rot="5400000">
            <a:off x="4881318" y="3212560"/>
            <a:ext cx="95738" cy="1362075"/>
          </a:xfrm>
          <a:prstGeom prst="lef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4" name="Straight Connector 43">
            <a:extLst>
              <a:ext uri="{FF2B5EF4-FFF2-40B4-BE49-F238E27FC236}">
                <a16:creationId xmlns:a16="http://schemas.microsoft.com/office/drawing/2014/main" id="{48999578-B16A-4B7A-819F-F1D74A54C2D8}"/>
              </a:ext>
            </a:extLst>
          </p:cNvPr>
          <p:cNvCxnSpPr/>
          <p:nvPr/>
        </p:nvCxnSpPr>
        <p:spPr>
          <a:xfrm flipH="1">
            <a:off x="5927725" y="3446450"/>
            <a:ext cx="304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EDCD6C9-BDE5-4D5D-97EC-7C686C6BE44D}"/>
              </a:ext>
            </a:extLst>
          </p:cNvPr>
          <p:cNvSpPr txBox="1"/>
          <p:nvPr/>
        </p:nvSpPr>
        <p:spPr>
          <a:xfrm>
            <a:off x="384174" y="5692622"/>
            <a:ext cx="11255376" cy="1138773"/>
          </a:xfrm>
          <a:prstGeom prst="rect">
            <a:avLst/>
          </a:prstGeom>
          <a:noFill/>
        </p:spPr>
        <p:txBody>
          <a:bodyPr wrap="square" rtlCol="0">
            <a:spAutoFit/>
          </a:bodyPr>
          <a:lstStyle/>
          <a:p>
            <a:r>
              <a:rPr lang="en-US" b="1" dirty="0"/>
              <a:t>What does this mean?</a:t>
            </a:r>
          </a:p>
          <a:p>
            <a:r>
              <a:rPr lang="en-US" dirty="0"/>
              <a:t>We’ve obtained the 4 derivatives required (see few slides back) to optimize the loss! </a:t>
            </a:r>
          </a:p>
          <a:p>
            <a:r>
              <a:rPr lang="en-US" dirty="0"/>
              <a:t>By making 1 call to the ODE solver on the </a:t>
            </a:r>
            <a:r>
              <a:rPr lang="en-US" i="1" dirty="0"/>
              <a:t>augmented state dynamics </a:t>
            </a:r>
            <a:r>
              <a:rPr lang="en-US" dirty="0"/>
              <a:t>we can solve the backpropagation algorithm</a:t>
            </a:r>
          </a:p>
          <a:p>
            <a:endParaRPr lang="en-US" sz="1400" dirty="0"/>
          </a:p>
        </p:txBody>
      </p:sp>
      <p:pic>
        <p:nvPicPr>
          <p:cNvPr id="48" name="Picture 47">
            <a:extLst>
              <a:ext uri="{FF2B5EF4-FFF2-40B4-BE49-F238E27FC236}">
                <a16:creationId xmlns:a16="http://schemas.microsoft.com/office/drawing/2014/main" id="{2F6C24A5-F8F0-44D7-9477-77B2EDE26BD7}"/>
              </a:ext>
            </a:extLst>
          </p:cNvPr>
          <p:cNvPicPr>
            <a:picLocks noChangeAspect="1"/>
          </p:cNvPicPr>
          <p:nvPr/>
        </p:nvPicPr>
        <p:blipFill rotWithShape="1">
          <a:blip r:embed="rId5"/>
          <a:srcRect l="87338" t="21839" r="2055" b="28699"/>
          <a:stretch/>
        </p:blipFill>
        <p:spPr>
          <a:xfrm>
            <a:off x="7251766" y="3912065"/>
            <a:ext cx="410031" cy="388678"/>
          </a:xfrm>
          <a:prstGeom prst="rect">
            <a:avLst/>
          </a:prstGeom>
        </p:spPr>
      </p:pic>
      <p:sp>
        <p:nvSpPr>
          <p:cNvPr id="49" name="TextBox 48">
            <a:extLst>
              <a:ext uri="{FF2B5EF4-FFF2-40B4-BE49-F238E27FC236}">
                <a16:creationId xmlns:a16="http://schemas.microsoft.com/office/drawing/2014/main" id="{B7A305FF-275E-4CEE-BC7C-E2B2C6190AE1}"/>
              </a:ext>
            </a:extLst>
          </p:cNvPr>
          <p:cNvSpPr txBox="1"/>
          <p:nvPr/>
        </p:nvSpPr>
        <p:spPr>
          <a:xfrm>
            <a:off x="7551273" y="3978881"/>
            <a:ext cx="295459" cy="307777"/>
          </a:xfrm>
          <a:prstGeom prst="rect">
            <a:avLst/>
          </a:prstGeom>
          <a:noFill/>
        </p:spPr>
        <p:txBody>
          <a:bodyPr wrap="square" rtlCol="0">
            <a:spAutoFit/>
          </a:bodyPr>
          <a:lstStyle/>
          <a:p>
            <a:r>
              <a:rPr lang="en-US" sz="1400" dirty="0"/>
              <a:t>&amp;</a:t>
            </a:r>
          </a:p>
        </p:txBody>
      </p:sp>
      <p:sp>
        <p:nvSpPr>
          <p:cNvPr id="50" name="TextBox 49">
            <a:extLst>
              <a:ext uri="{FF2B5EF4-FFF2-40B4-BE49-F238E27FC236}">
                <a16:creationId xmlns:a16="http://schemas.microsoft.com/office/drawing/2014/main" id="{A8862BFB-928A-4DB4-B637-63DB01D18FDD}"/>
              </a:ext>
            </a:extLst>
          </p:cNvPr>
          <p:cNvSpPr txBox="1"/>
          <p:nvPr/>
        </p:nvSpPr>
        <p:spPr>
          <a:xfrm>
            <a:off x="8445501" y="111514"/>
            <a:ext cx="3378199" cy="307777"/>
          </a:xfrm>
          <a:prstGeom prst="rect">
            <a:avLst/>
          </a:prstGeom>
          <a:noFill/>
        </p:spPr>
        <p:txBody>
          <a:bodyPr wrap="square" rtlCol="0">
            <a:spAutoFit/>
          </a:bodyPr>
          <a:lstStyle/>
          <a:p>
            <a:r>
              <a:rPr lang="en-US" sz="1400" dirty="0"/>
              <a:t>Define state dynamics </a:t>
            </a:r>
            <a:r>
              <a:rPr lang="en-US" sz="1400" dirty="0" err="1"/>
              <a:t>wrt</a:t>
            </a:r>
            <a:r>
              <a:rPr lang="en-US" sz="1400" dirty="0"/>
              <a:t> change in time</a:t>
            </a:r>
          </a:p>
        </p:txBody>
      </p:sp>
    </p:spTree>
    <p:extLst>
      <p:ext uri="{BB962C8B-B14F-4D97-AF65-F5344CB8AC3E}">
        <p14:creationId xmlns:p14="http://schemas.microsoft.com/office/powerpoint/2010/main" val="2863172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FABF7-DD72-4279-80AE-1BA211F40B41}"/>
              </a:ext>
            </a:extLst>
          </p:cNvPr>
          <p:cNvSpPr>
            <a:spLocks noGrp="1"/>
          </p:cNvSpPr>
          <p:nvPr>
            <p:ph type="title"/>
          </p:nvPr>
        </p:nvSpPr>
        <p:spPr/>
        <p:txBody>
          <a:bodyPr/>
          <a:lstStyle/>
          <a:p>
            <a:r>
              <a:rPr lang="en-US" dirty="0"/>
              <a:t>At the (very) high level</a:t>
            </a:r>
            <a:endParaRPr lang="en-GB" dirty="0"/>
          </a:p>
        </p:txBody>
      </p:sp>
      <p:sp>
        <p:nvSpPr>
          <p:cNvPr id="3" name="Content Placeholder 2">
            <a:extLst>
              <a:ext uri="{FF2B5EF4-FFF2-40B4-BE49-F238E27FC236}">
                <a16:creationId xmlns:a16="http://schemas.microsoft.com/office/drawing/2014/main" id="{877A1CB6-E467-4DEA-9AB2-CF8F17D301F4}"/>
              </a:ext>
            </a:extLst>
          </p:cNvPr>
          <p:cNvSpPr>
            <a:spLocks noGrp="1"/>
          </p:cNvSpPr>
          <p:nvPr>
            <p:ph idx="1"/>
          </p:nvPr>
        </p:nvSpPr>
        <p:spPr>
          <a:xfrm>
            <a:off x="838200" y="1825625"/>
            <a:ext cx="10163783" cy="4351338"/>
          </a:xfrm>
        </p:spPr>
        <p:txBody>
          <a:bodyPr>
            <a:norm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New family of continuous-depth architectures</a:t>
            </a:r>
            <a:endParaRPr lang="en-US" sz="2000" b="1" dirty="0">
              <a:effectLst/>
              <a:latin typeface="Calibri" panose="020F0502020204030204" pitchFamily="34" charset="0"/>
              <a:ea typeface="Calibri" panose="020F0502020204030204" pitchFamily="34" charset="0"/>
              <a:cs typeface="Calibri" panose="020F0502020204030204" pitchFamily="34" charset="0"/>
            </a:endParaRPr>
          </a:p>
          <a:p>
            <a:r>
              <a:rPr lang="en-US" sz="2000" b="1" dirty="0">
                <a:effectLst/>
                <a:latin typeface="Calibri" panose="020F0502020204030204" pitchFamily="34" charset="0"/>
                <a:ea typeface="Calibri" panose="020F0502020204030204" pitchFamily="34" charset="0"/>
                <a:cs typeface="Calibri" panose="020F0502020204030204" pitchFamily="34" charset="0"/>
              </a:rPr>
              <a:t>Neural ODE: </a:t>
            </a:r>
            <a:r>
              <a:rPr lang="en-US" sz="2000" dirty="0">
                <a:effectLst/>
                <a:latin typeface="Calibri" panose="020F0502020204030204" pitchFamily="34" charset="0"/>
                <a:ea typeface="Calibri" panose="020F0502020204030204" pitchFamily="34" charset="0"/>
                <a:cs typeface="Calibri" panose="020F0502020204030204" pitchFamily="34" charset="0"/>
              </a:rPr>
              <a:t>let’s </a:t>
            </a:r>
            <a:r>
              <a:rPr lang="en-US" sz="2000" dirty="0">
                <a:latin typeface="Calibri" panose="020F0502020204030204" pitchFamily="34" charset="0"/>
                <a:ea typeface="Calibri" panose="020F0502020204030204" pitchFamily="34" charset="0"/>
                <a:cs typeface="Calibri" panose="020F0502020204030204" pitchFamily="34" charset="0"/>
              </a:rPr>
              <a:t>use </a:t>
            </a:r>
            <a:r>
              <a:rPr lang="en-US" sz="2000" dirty="0">
                <a:effectLst/>
                <a:latin typeface="Calibri" panose="020F0502020204030204" pitchFamily="34" charset="0"/>
                <a:ea typeface="Calibri" panose="020F0502020204030204" pitchFamily="34" charset="0"/>
                <a:cs typeface="Calibri" panose="020F0502020204030204" pitchFamily="34" charset="0"/>
              </a:rPr>
              <a:t>Euler’s method </a:t>
            </a:r>
            <a:r>
              <a:rPr lang="en-US" sz="2000" dirty="0">
                <a:latin typeface="Calibri" panose="020F0502020204030204" pitchFamily="34" charset="0"/>
                <a:ea typeface="Calibri" panose="020F0502020204030204" pitchFamily="34" charset="0"/>
                <a:cs typeface="Calibri" panose="020F0502020204030204" pitchFamily="34" charset="0"/>
              </a:rPr>
              <a:t>(or something like it) </a:t>
            </a:r>
            <a:r>
              <a:rPr lang="en-US" sz="2000" dirty="0">
                <a:effectLst/>
                <a:latin typeface="Calibri" panose="020F0502020204030204" pitchFamily="34" charset="0"/>
                <a:ea typeface="Calibri" panose="020F0502020204030204" pitchFamily="34" charset="0"/>
                <a:cs typeface="Calibri" panose="020F0502020204030204" pitchFamily="34" charset="0"/>
              </a:rPr>
              <a:t>to solve (something like) a residual network but using one continuous unit instead of many discrete units</a:t>
            </a:r>
          </a:p>
          <a:p>
            <a:pPr lvl="1"/>
            <a:r>
              <a:rPr lang="en-US" sz="1600" dirty="0">
                <a:effectLst/>
                <a:latin typeface="Calibri" panose="020F0502020204030204" pitchFamily="34" charset="0"/>
                <a:ea typeface="Calibri" panose="020F0502020204030204" pitchFamily="34" charset="0"/>
                <a:cs typeface="Calibri" panose="020F0502020204030204" pitchFamily="34" charset="0"/>
              </a:rPr>
              <a:t>... and let it be differentiable </a:t>
            </a:r>
          </a:p>
          <a:p>
            <a:pPr lvl="1"/>
            <a:r>
              <a:rPr lang="en-US" sz="2000" b="1" i="1" dirty="0">
                <a:effectLst/>
                <a:latin typeface="Calibri" panose="020F0502020204030204" pitchFamily="34" charset="0"/>
                <a:ea typeface="Calibri" panose="020F0502020204030204" pitchFamily="34" charset="0"/>
                <a:cs typeface="Times New Roman" panose="02020603050405020304" pitchFamily="18" charset="0"/>
              </a:rPr>
              <a:t>Stack of </a:t>
            </a:r>
            <a:r>
              <a:rPr lang="en-US" sz="2000" b="1" i="1" u="sng" dirty="0">
                <a:effectLst/>
                <a:latin typeface="Calibri" panose="020F0502020204030204" pitchFamily="34" charset="0"/>
                <a:ea typeface="Calibri" panose="020F0502020204030204" pitchFamily="34" charset="0"/>
                <a:cs typeface="Times New Roman" panose="02020603050405020304" pitchFamily="18" charset="0"/>
              </a:rPr>
              <a:t>residual</a:t>
            </a:r>
            <a:r>
              <a:rPr lang="en-US" sz="2000" b="1" i="1" dirty="0">
                <a:effectLst/>
                <a:latin typeface="Calibri" panose="020F0502020204030204" pitchFamily="34" charset="0"/>
                <a:ea typeface="Calibri" panose="020F0502020204030204" pitchFamily="34" charset="0"/>
                <a:cs typeface="Times New Roman" panose="02020603050405020304" pitchFamily="18" charset="0"/>
              </a:rPr>
              <a:t> blocks </a:t>
            </a:r>
            <a:r>
              <a:rPr lang="en-US" sz="2000" b="1" i="1"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000" b="1" i="1" dirty="0">
                <a:effectLst/>
                <a:latin typeface="Calibri" panose="020F0502020204030204" pitchFamily="34" charset="0"/>
                <a:ea typeface="Calibri" panose="020F0502020204030204" pitchFamily="34" charset="0"/>
                <a:cs typeface="Times New Roman" panose="02020603050405020304" pitchFamily="18" charset="0"/>
              </a:rPr>
              <a:t> A single NODE</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p>
          <a:p>
            <a:pPr marL="0" indent="0">
              <a:buNone/>
            </a:pPr>
            <a:endParaRPr lang="en-GB" dirty="0"/>
          </a:p>
          <a:p>
            <a:pPr marL="0" indent="0">
              <a:buNone/>
            </a:pPr>
            <a:endParaRPr lang="en-GB" dirty="0"/>
          </a:p>
          <a:p>
            <a:endParaRPr lang="en-GB" dirty="0"/>
          </a:p>
        </p:txBody>
      </p:sp>
      <p:sp>
        <p:nvSpPr>
          <p:cNvPr id="6" name="TextBox 5">
            <a:extLst>
              <a:ext uri="{FF2B5EF4-FFF2-40B4-BE49-F238E27FC236}">
                <a16:creationId xmlns:a16="http://schemas.microsoft.com/office/drawing/2014/main" id="{B3F9E357-62F3-44DC-9807-7B1A50A7DE16}"/>
              </a:ext>
            </a:extLst>
          </p:cNvPr>
          <p:cNvSpPr txBox="1"/>
          <p:nvPr/>
        </p:nvSpPr>
        <p:spPr>
          <a:xfrm>
            <a:off x="9228040" y="4268980"/>
            <a:ext cx="2844000" cy="369332"/>
          </a:xfrm>
          <a:prstGeom prst="rect">
            <a:avLst/>
          </a:prstGeom>
          <a:noFill/>
        </p:spPr>
        <p:txBody>
          <a:bodyPr wrap="square" rtlCol="0">
            <a:spAutoFit/>
          </a:bodyPr>
          <a:lstStyle/>
          <a:p>
            <a:r>
              <a:rPr lang="en-US" dirty="0"/>
              <a:t>[0.1, 0.2, 1.8, 1.1, 0.2,… ,0.1]</a:t>
            </a:r>
            <a:endParaRPr lang="en-GB" dirty="0"/>
          </a:p>
        </p:txBody>
      </p:sp>
      <p:sp>
        <p:nvSpPr>
          <p:cNvPr id="4" name="Rectangle 3">
            <a:extLst>
              <a:ext uri="{FF2B5EF4-FFF2-40B4-BE49-F238E27FC236}">
                <a16:creationId xmlns:a16="http://schemas.microsoft.com/office/drawing/2014/main" id="{610C1FB4-1479-4501-B68A-1DEA8485993E}"/>
              </a:ext>
            </a:extLst>
          </p:cNvPr>
          <p:cNvSpPr/>
          <p:nvPr/>
        </p:nvSpPr>
        <p:spPr>
          <a:xfrm>
            <a:off x="2495462" y="4124356"/>
            <a:ext cx="1920240" cy="636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Downsampling</a:t>
            </a:r>
            <a:r>
              <a:rPr lang="en-GB" dirty="0"/>
              <a:t> layers</a:t>
            </a:r>
          </a:p>
        </p:txBody>
      </p:sp>
      <p:sp>
        <p:nvSpPr>
          <p:cNvPr id="7" name="Rectangle 6">
            <a:extLst>
              <a:ext uri="{FF2B5EF4-FFF2-40B4-BE49-F238E27FC236}">
                <a16:creationId xmlns:a16="http://schemas.microsoft.com/office/drawing/2014/main" id="{260F2086-88F5-4867-A36C-8930ED80886F}"/>
              </a:ext>
            </a:extLst>
          </p:cNvPr>
          <p:cNvSpPr/>
          <p:nvPr/>
        </p:nvSpPr>
        <p:spPr>
          <a:xfrm>
            <a:off x="4705262" y="4124356"/>
            <a:ext cx="1920240" cy="636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ODESolver</a:t>
            </a:r>
            <a:endParaRPr lang="en-GB" dirty="0"/>
          </a:p>
          <a:p>
            <a:pPr algn="ctr"/>
            <a:r>
              <a:rPr lang="en-GB" dirty="0"/>
              <a:t>w/</a:t>
            </a:r>
            <a:r>
              <a:rPr lang="en-GB" dirty="0" err="1"/>
              <a:t>ODENet</a:t>
            </a:r>
            <a:endParaRPr lang="en-GB" dirty="0"/>
          </a:p>
        </p:txBody>
      </p:sp>
      <p:sp>
        <p:nvSpPr>
          <p:cNvPr id="8" name="Rectangle 7">
            <a:extLst>
              <a:ext uri="{FF2B5EF4-FFF2-40B4-BE49-F238E27FC236}">
                <a16:creationId xmlns:a16="http://schemas.microsoft.com/office/drawing/2014/main" id="{78941182-0BB2-4045-82CB-76D9518292F2}"/>
              </a:ext>
            </a:extLst>
          </p:cNvPr>
          <p:cNvSpPr/>
          <p:nvPr/>
        </p:nvSpPr>
        <p:spPr>
          <a:xfrm>
            <a:off x="7014086" y="4124356"/>
            <a:ext cx="1920240" cy="636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FC layers</a:t>
            </a:r>
          </a:p>
        </p:txBody>
      </p:sp>
      <p:cxnSp>
        <p:nvCxnSpPr>
          <p:cNvPr id="10" name="Straight Arrow Connector 9">
            <a:extLst>
              <a:ext uri="{FF2B5EF4-FFF2-40B4-BE49-F238E27FC236}">
                <a16:creationId xmlns:a16="http://schemas.microsoft.com/office/drawing/2014/main" id="{28873CA3-933D-4DD0-9778-41F04891A9A4}"/>
              </a:ext>
            </a:extLst>
          </p:cNvPr>
          <p:cNvCxnSpPr>
            <a:cxnSpLocks/>
            <a:endCxn id="4" idx="1"/>
          </p:cNvCxnSpPr>
          <p:nvPr/>
        </p:nvCxnSpPr>
        <p:spPr>
          <a:xfrm>
            <a:off x="1743715" y="4442495"/>
            <a:ext cx="751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DF199C8-AF66-41DB-B5FD-8ADBC2675534}"/>
              </a:ext>
            </a:extLst>
          </p:cNvPr>
          <p:cNvCxnSpPr>
            <a:cxnSpLocks/>
            <a:stCxn id="4" idx="3"/>
            <a:endCxn id="7" idx="1"/>
          </p:cNvCxnSpPr>
          <p:nvPr/>
        </p:nvCxnSpPr>
        <p:spPr>
          <a:xfrm>
            <a:off x="4415702" y="4442495"/>
            <a:ext cx="289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0CB99C-A67D-4213-8DFC-EF107B3FDDCB}"/>
              </a:ext>
            </a:extLst>
          </p:cNvPr>
          <p:cNvCxnSpPr>
            <a:cxnSpLocks/>
            <a:stCxn id="7" idx="3"/>
            <a:endCxn id="8" idx="1"/>
          </p:cNvCxnSpPr>
          <p:nvPr/>
        </p:nvCxnSpPr>
        <p:spPr>
          <a:xfrm>
            <a:off x="6625502" y="4442495"/>
            <a:ext cx="38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2F9CB7-8520-4439-BD37-C5641576BA90}"/>
              </a:ext>
            </a:extLst>
          </p:cNvPr>
          <p:cNvCxnSpPr>
            <a:cxnSpLocks/>
            <a:stCxn id="8" idx="3"/>
          </p:cNvCxnSpPr>
          <p:nvPr/>
        </p:nvCxnSpPr>
        <p:spPr>
          <a:xfrm>
            <a:off x="8934326" y="4442495"/>
            <a:ext cx="3320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B2AC5E8-A804-42AD-8052-89F6190370F4}"/>
              </a:ext>
            </a:extLst>
          </p:cNvPr>
          <p:cNvCxnSpPr>
            <a:cxnSpLocks/>
          </p:cNvCxnSpPr>
          <p:nvPr/>
        </p:nvCxnSpPr>
        <p:spPr>
          <a:xfrm>
            <a:off x="10650040" y="4638312"/>
            <a:ext cx="0" cy="267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992E89C-C62C-4FA0-A7F5-3B9EDE341531}"/>
              </a:ext>
            </a:extLst>
          </p:cNvPr>
          <p:cNvSpPr txBox="1"/>
          <p:nvPr/>
        </p:nvSpPr>
        <p:spPr>
          <a:xfrm>
            <a:off x="10089997" y="5480903"/>
            <a:ext cx="301686" cy="369332"/>
          </a:xfrm>
          <a:prstGeom prst="rect">
            <a:avLst/>
          </a:prstGeom>
          <a:noFill/>
        </p:spPr>
        <p:txBody>
          <a:bodyPr wrap="none" rtlCol="0">
            <a:spAutoFit/>
          </a:bodyPr>
          <a:lstStyle/>
          <a:p>
            <a:r>
              <a:rPr lang="en-US" dirty="0"/>
              <a:t>2</a:t>
            </a:r>
            <a:endParaRPr lang="en-GB" dirty="0"/>
          </a:p>
        </p:txBody>
      </p:sp>
      <p:sp>
        <p:nvSpPr>
          <p:cNvPr id="16" name="TextBox 15">
            <a:extLst>
              <a:ext uri="{FF2B5EF4-FFF2-40B4-BE49-F238E27FC236}">
                <a16:creationId xmlns:a16="http://schemas.microsoft.com/office/drawing/2014/main" id="{8E9C86E8-C9B1-446E-AE49-F86F4794ABE4}"/>
              </a:ext>
            </a:extLst>
          </p:cNvPr>
          <p:cNvSpPr txBox="1"/>
          <p:nvPr/>
        </p:nvSpPr>
        <p:spPr>
          <a:xfrm>
            <a:off x="859491" y="5665569"/>
            <a:ext cx="9173106" cy="646331"/>
          </a:xfrm>
          <a:prstGeom prst="rect">
            <a:avLst/>
          </a:prstGeom>
          <a:noFill/>
        </p:spPr>
        <p:txBody>
          <a:bodyPr wrap="square">
            <a:spAutoFit/>
          </a:bodyPr>
          <a:lstStyle/>
          <a:p>
            <a:pPr marL="285750" indent="-285750">
              <a:buFont typeface="Arial" panose="020B0604020202020204" pitchFamily="34" charset="0"/>
              <a:buChar char="•"/>
            </a:pPr>
            <a:r>
              <a:rPr lang="en-GB" b="1" dirty="0"/>
              <a:t>Authors</a:t>
            </a:r>
            <a:r>
              <a:rPr lang="en-GB" dirty="0"/>
              <a:t>: Ricky T. Q. Chen, </a:t>
            </a:r>
            <a:r>
              <a:rPr lang="en-GB" dirty="0" err="1"/>
              <a:t>Yulia</a:t>
            </a:r>
            <a:r>
              <a:rPr lang="en-GB" dirty="0"/>
              <a:t> </a:t>
            </a:r>
            <a:r>
              <a:rPr lang="en-GB" dirty="0" err="1"/>
              <a:t>Rubanova</a:t>
            </a:r>
            <a:r>
              <a:rPr lang="en-GB" dirty="0"/>
              <a:t>, Jesse Bettencourt, David </a:t>
            </a:r>
            <a:r>
              <a:rPr lang="en-GB" dirty="0" err="1"/>
              <a:t>Duvenaud</a:t>
            </a:r>
            <a:endParaRPr lang="en-GB" b="1" dirty="0"/>
          </a:p>
          <a:p>
            <a:pPr marL="285750" indent="-285750">
              <a:buFont typeface="Arial" panose="020B0604020202020204" pitchFamily="34" charset="0"/>
              <a:buChar char="•"/>
            </a:pPr>
            <a:r>
              <a:rPr lang="en-GB" b="1" dirty="0"/>
              <a:t>2052</a:t>
            </a:r>
            <a:r>
              <a:rPr lang="en-GB" dirty="0"/>
              <a:t> citations (10/05/22) </a:t>
            </a:r>
          </a:p>
        </p:txBody>
      </p:sp>
      <p:pic>
        <p:nvPicPr>
          <p:cNvPr id="11" name="Picture 10" descr="Graphical user interface, application&#10;&#10;Description automatically generated">
            <a:extLst>
              <a:ext uri="{FF2B5EF4-FFF2-40B4-BE49-F238E27FC236}">
                <a16:creationId xmlns:a16="http://schemas.microsoft.com/office/drawing/2014/main" id="{945AB1A8-C403-4986-9DA9-D68C61BF4FA8}"/>
              </a:ext>
            </a:extLst>
          </p:cNvPr>
          <p:cNvPicPr>
            <a:picLocks noChangeAspect="1"/>
          </p:cNvPicPr>
          <p:nvPr/>
        </p:nvPicPr>
        <p:blipFill rotWithShape="1">
          <a:blip r:embed="rId3">
            <a:extLst>
              <a:ext uri="{28A0092B-C50C-407E-A947-70E740481C1C}">
                <a14:useLocalDpi xmlns:a14="http://schemas.microsoft.com/office/drawing/2010/main" val="0"/>
              </a:ext>
            </a:extLst>
          </a:blip>
          <a:srcRect l="71536" t="39861" r="12789" b="38792"/>
          <a:stretch/>
        </p:blipFill>
        <p:spPr>
          <a:xfrm>
            <a:off x="310366" y="3749150"/>
            <a:ext cx="1433349" cy="1463951"/>
          </a:xfrm>
          <a:prstGeom prst="rect">
            <a:avLst/>
          </a:prstGeom>
        </p:spPr>
      </p:pic>
      <p:sp>
        <p:nvSpPr>
          <p:cNvPr id="20" name="TextBox 19">
            <a:extLst>
              <a:ext uri="{FF2B5EF4-FFF2-40B4-BE49-F238E27FC236}">
                <a16:creationId xmlns:a16="http://schemas.microsoft.com/office/drawing/2014/main" id="{1FFBC87F-916D-44AE-9941-7B0C62A31660}"/>
              </a:ext>
            </a:extLst>
          </p:cNvPr>
          <p:cNvSpPr txBox="1"/>
          <p:nvPr/>
        </p:nvSpPr>
        <p:spPr>
          <a:xfrm>
            <a:off x="9544880" y="4835935"/>
            <a:ext cx="2647120" cy="369332"/>
          </a:xfrm>
          <a:prstGeom prst="rect">
            <a:avLst/>
          </a:prstGeom>
          <a:noFill/>
        </p:spPr>
        <p:txBody>
          <a:bodyPr wrap="square" rtlCol="0">
            <a:spAutoFit/>
          </a:bodyPr>
          <a:lstStyle/>
          <a:p>
            <a:r>
              <a:rPr lang="en-US" dirty="0"/>
              <a:t>[0, 0, 1, 0, 0, 0, 0, 0, 0, 0]</a:t>
            </a:r>
            <a:endParaRPr lang="en-GB" dirty="0"/>
          </a:p>
        </p:txBody>
      </p:sp>
      <p:cxnSp>
        <p:nvCxnSpPr>
          <p:cNvPr id="24" name="Straight Arrow Connector 23">
            <a:extLst>
              <a:ext uri="{FF2B5EF4-FFF2-40B4-BE49-F238E27FC236}">
                <a16:creationId xmlns:a16="http://schemas.microsoft.com/office/drawing/2014/main" id="{20EBA7DF-36A0-4F36-9B2C-E28807193CAA}"/>
              </a:ext>
            </a:extLst>
          </p:cNvPr>
          <p:cNvCxnSpPr>
            <a:cxnSpLocks/>
          </p:cNvCxnSpPr>
          <p:nvPr/>
        </p:nvCxnSpPr>
        <p:spPr>
          <a:xfrm>
            <a:off x="10240840" y="5140800"/>
            <a:ext cx="0" cy="284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963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F004F3-8D34-49C6-909C-53FCE31FE7FD}"/>
              </a:ext>
            </a:extLst>
          </p:cNvPr>
          <p:cNvSpPr txBox="1"/>
          <p:nvPr/>
        </p:nvSpPr>
        <p:spPr>
          <a:xfrm>
            <a:off x="191911" y="278178"/>
            <a:ext cx="6096000" cy="369332"/>
          </a:xfrm>
          <a:prstGeom prst="rect">
            <a:avLst/>
          </a:prstGeom>
          <a:noFill/>
        </p:spPr>
        <p:txBody>
          <a:bodyPr wrap="square">
            <a:spAutoFit/>
          </a:bodyPr>
          <a:lstStyle/>
          <a:p>
            <a:r>
              <a:rPr lang="en-GB" dirty="0">
                <a:hlinkClick r:id="rId3"/>
              </a:rPr>
              <a:t>https://arxiv.org/pdf/1711.08079.pdf</a:t>
            </a:r>
            <a:r>
              <a:rPr lang="en-GB" dirty="0"/>
              <a:t>  - sec 2.4.2</a:t>
            </a:r>
          </a:p>
        </p:txBody>
      </p:sp>
      <p:grpSp>
        <p:nvGrpSpPr>
          <p:cNvPr id="10" name="Group 9">
            <a:extLst>
              <a:ext uri="{FF2B5EF4-FFF2-40B4-BE49-F238E27FC236}">
                <a16:creationId xmlns:a16="http://schemas.microsoft.com/office/drawing/2014/main" id="{B2D4B0B2-7765-454C-9BB0-D20F8EBEE8CB}"/>
              </a:ext>
            </a:extLst>
          </p:cNvPr>
          <p:cNvGrpSpPr/>
          <p:nvPr/>
        </p:nvGrpSpPr>
        <p:grpSpPr>
          <a:xfrm>
            <a:off x="128588" y="1087980"/>
            <a:ext cx="7896225" cy="5647468"/>
            <a:chOff x="191911" y="750522"/>
            <a:chExt cx="7896225" cy="5647468"/>
          </a:xfrm>
        </p:grpSpPr>
        <p:pic>
          <p:nvPicPr>
            <p:cNvPr id="7" name="Picture 6">
              <a:extLst>
                <a:ext uri="{FF2B5EF4-FFF2-40B4-BE49-F238E27FC236}">
                  <a16:creationId xmlns:a16="http://schemas.microsoft.com/office/drawing/2014/main" id="{9FC0550C-A073-4E80-ABEB-39EC6EBDFEF4}"/>
                </a:ext>
              </a:extLst>
            </p:cNvPr>
            <p:cNvPicPr>
              <a:picLocks noChangeAspect="1"/>
            </p:cNvPicPr>
            <p:nvPr/>
          </p:nvPicPr>
          <p:blipFill>
            <a:blip r:embed="rId4"/>
            <a:stretch>
              <a:fillRect/>
            </a:stretch>
          </p:blipFill>
          <p:spPr>
            <a:xfrm>
              <a:off x="191911" y="750522"/>
              <a:ext cx="7896225" cy="5000625"/>
            </a:xfrm>
            <a:prstGeom prst="rect">
              <a:avLst/>
            </a:prstGeom>
          </p:spPr>
        </p:pic>
        <p:pic>
          <p:nvPicPr>
            <p:cNvPr id="9" name="Picture 8">
              <a:extLst>
                <a:ext uri="{FF2B5EF4-FFF2-40B4-BE49-F238E27FC236}">
                  <a16:creationId xmlns:a16="http://schemas.microsoft.com/office/drawing/2014/main" id="{515BAD28-E9DB-4257-B680-B0627D5BBC28}"/>
                </a:ext>
              </a:extLst>
            </p:cNvPr>
            <p:cNvPicPr>
              <a:picLocks noChangeAspect="1"/>
            </p:cNvPicPr>
            <p:nvPr/>
          </p:nvPicPr>
          <p:blipFill>
            <a:blip r:embed="rId5"/>
            <a:stretch>
              <a:fillRect/>
            </a:stretch>
          </p:blipFill>
          <p:spPr>
            <a:xfrm>
              <a:off x="282398" y="5664565"/>
              <a:ext cx="7715250" cy="733425"/>
            </a:xfrm>
            <a:prstGeom prst="rect">
              <a:avLst/>
            </a:prstGeom>
          </p:spPr>
        </p:pic>
      </p:grpSp>
      <p:pic>
        <p:nvPicPr>
          <p:cNvPr id="3" name="Picture 2">
            <a:extLst>
              <a:ext uri="{FF2B5EF4-FFF2-40B4-BE49-F238E27FC236}">
                <a16:creationId xmlns:a16="http://schemas.microsoft.com/office/drawing/2014/main" id="{034B028B-697F-4942-987B-C35470EBBD1E}"/>
              </a:ext>
            </a:extLst>
          </p:cNvPr>
          <p:cNvPicPr>
            <a:picLocks noChangeAspect="1"/>
          </p:cNvPicPr>
          <p:nvPr/>
        </p:nvPicPr>
        <p:blipFill>
          <a:blip r:embed="rId6"/>
          <a:stretch>
            <a:fillRect/>
          </a:stretch>
        </p:blipFill>
        <p:spPr>
          <a:xfrm>
            <a:off x="8115299" y="4825693"/>
            <a:ext cx="4076700" cy="828675"/>
          </a:xfrm>
          <a:prstGeom prst="rect">
            <a:avLst/>
          </a:prstGeom>
        </p:spPr>
      </p:pic>
      <p:pic>
        <p:nvPicPr>
          <p:cNvPr id="11" name="Picture 10">
            <a:extLst>
              <a:ext uri="{FF2B5EF4-FFF2-40B4-BE49-F238E27FC236}">
                <a16:creationId xmlns:a16="http://schemas.microsoft.com/office/drawing/2014/main" id="{B5D73F52-2586-4B70-8E21-6E16B861A2F7}"/>
              </a:ext>
            </a:extLst>
          </p:cNvPr>
          <p:cNvPicPr>
            <a:picLocks noChangeAspect="1"/>
          </p:cNvPicPr>
          <p:nvPr/>
        </p:nvPicPr>
        <p:blipFill>
          <a:blip r:embed="rId7"/>
          <a:stretch>
            <a:fillRect/>
          </a:stretch>
        </p:blipFill>
        <p:spPr>
          <a:xfrm>
            <a:off x="8449971" y="3597047"/>
            <a:ext cx="3407357" cy="646331"/>
          </a:xfrm>
          <a:prstGeom prst="rect">
            <a:avLst/>
          </a:prstGeom>
        </p:spPr>
      </p:pic>
      <p:pic>
        <p:nvPicPr>
          <p:cNvPr id="12" name="Picture 11">
            <a:extLst>
              <a:ext uri="{FF2B5EF4-FFF2-40B4-BE49-F238E27FC236}">
                <a16:creationId xmlns:a16="http://schemas.microsoft.com/office/drawing/2014/main" id="{8D795020-DB11-46EF-864F-B75BFDE7ED1F}"/>
              </a:ext>
            </a:extLst>
          </p:cNvPr>
          <p:cNvPicPr>
            <a:picLocks noChangeAspect="1"/>
          </p:cNvPicPr>
          <p:nvPr/>
        </p:nvPicPr>
        <p:blipFill rotWithShape="1">
          <a:blip r:embed="rId8"/>
          <a:srcRect t="27520" b="41325"/>
          <a:stretch/>
        </p:blipFill>
        <p:spPr>
          <a:xfrm>
            <a:off x="8205788" y="1762699"/>
            <a:ext cx="3344129" cy="1252033"/>
          </a:xfrm>
          <a:prstGeom prst="rect">
            <a:avLst/>
          </a:prstGeom>
        </p:spPr>
      </p:pic>
      <p:cxnSp>
        <p:nvCxnSpPr>
          <p:cNvPr id="4" name="Straight Connector 3">
            <a:extLst>
              <a:ext uri="{FF2B5EF4-FFF2-40B4-BE49-F238E27FC236}">
                <a16:creationId xmlns:a16="http://schemas.microsoft.com/office/drawing/2014/main" id="{CA634668-B9E8-4E7A-9F6F-75720D976EA4}"/>
              </a:ext>
            </a:extLst>
          </p:cNvPr>
          <p:cNvCxnSpPr/>
          <p:nvPr/>
        </p:nvCxnSpPr>
        <p:spPr>
          <a:xfrm>
            <a:off x="8115300" y="460744"/>
            <a:ext cx="0" cy="6181061"/>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281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348B5-6644-49E0-8B79-9102E53463BC}"/>
              </a:ext>
            </a:extLst>
          </p:cNvPr>
          <p:cNvPicPr>
            <a:picLocks noChangeAspect="1"/>
          </p:cNvPicPr>
          <p:nvPr/>
        </p:nvPicPr>
        <p:blipFill>
          <a:blip r:embed="rId3"/>
          <a:stretch>
            <a:fillRect/>
          </a:stretch>
        </p:blipFill>
        <p:spPr>
          <a:xfrm>
            <a:off x="0" y="2127755"/>
            <a:ext cx="12192000" cy="3375135"/>
          </a:xfrm>
          <a:prstGeom prst="rect">
            <a:avLst/>
          </a:prstGeom>
        </p:spPr>
      </p:pic>
      <p:grpSp>
        <p:nvGrpSpPr>
          <p:cNvPr id="22" name="Group 21">
            <a:extLst>
              <a:ext uri="{FF2B5EF4-FFF2-40B4-BE49-F238E27FC236}">
                <a16:creationId xmlns:a16="http://schemas.microsoft.com/office/drawing/2014/main" id="{E023E85B-AB72-4BEF-BB03-A494097EB368}"/>
              </a:ext>
            </a:extLst>
          </p:cNvPr>
          <p:cNvGrpSpPr/>
          <p:nvPr/>
        </p:nvGrpSpPr>
        <p:grpSpPr>
          <a:xfrm>
            <a:off x="174834" y="1533156"/>
            <a:ext cx="1185047" cy="410414"/>
            <a:chOff x="61322" y="3744"/>
            <a:chExt cx="1185047" cy="410414"/>
          </a:xfrm>
        </p:grpSpPr>
        <p:pic>
          <p:nvPicPr>
            <p:cNvPr id="7" name="Picture 6">
              <a:extLst>
                <a:ext uri="{FF2B5EF4-FFF2-40B4-BE49-F238E27FC236}">
                  <a16:creationId xmlns:a16="http://schemas.microsoft.com/office/drawing/2014/main" id="{80F01506-A0E0-4D9D-AB5C-9AF747340794}"/>
                </a:ext>
              </a:extLst>
            </p:cNvPr>
            <p:cNvPicPr>
              <a:picLocks noChangeAspect="1"/>
            </p:cNvPicPr>
            <p:nvPr/>
          </p:nvPicPr>
          <p:blipFill rotWithShape="1">
            <a:blip r:embed="rId4"/>
            <a:srcRect l="1" t="9203" r="79335"/>
            <a:stretch/>
          </p:blipFill>
          <p:spPr>
            <a:xfrm>
              <a:off x="61322" y="3744"/>
              <a:ext cx="806420" cy="410414"/>
            </a:xfrm>
            <a:prstGeom prst="rect">
              <a:avLst/>
            </a:prstGeom>
            <a:ln>
              <a:solidFill>
                <a:schemeClr val="tx1"/>
              </a:solidFill>
            </a:ln>
          </p:spPr>
        </p:pic>
        <p:pic>
          <p:nvPicPr>
            <p:cNvPr id="8" name="Picture 7">
              <a:extLst>
                <a:ext uri="{FF2B5EF4-FFF2-40B4-BE49-F238E27FC236}">
                  <a16:creationId xmlns:a16="http://schemas.microsoft.com/office/drawing/2014/main" id="{740CD0CF-BFEF-4810-AB9D-9ADC5BE68426}"/>
                </a:ext>
              </a:extLst>
            </p:cNvPr>
            <p:cNvPicPr>
              <a:picLocks noChangeAspect="1"/>
            </p:cNvPicPr>
            <p:nvPr/>
          </p:nvPicPr>
          <p:blipFill rotWithShape="1">
            <a:blip r:embed="rId4"/>
            <a:srcRect l="89332" t="9203" r="1380"/>
            <a:stretch/>
          </p:blipFill>
          <p:spPr>
            <a:xfrm>
              <a:off x="883880" y="3744"/>
              <a:ext cx="362489" cy="410414"/>
            </a:xfrm>
            <a:prstGeom prst="rect">
              <a:avLst/>
            </a:prstGeom>
            <a:ln>
              <a:solidFill>
                <a:schemeClr val="tx1"/>
              </a:solidFill>
            </a:ln>
          </p:spPr>
        </p:pic>
      </p:grpSp>
      <p:pic>
        <p:nvPicPr>
          <p:cNvPr id="11" name="Picture 10">
            <a:extLst>
              <a:ext uri="{FF2B5EF4-FFF2-40B4-BE49-F238E27FC236}">
                <a16:creationId xmlns:a16="http://schemas.microsoft.com/office/drawing/2014/main" id="{97D5B060-29BD-4663-A92D-86E0A60E9EF3}"/>
              </a:ext>
            </a:extLst>
          </p:cNvPr>
          <p:cNvPicPr>
            <a:picLocks noChangeAspect="1"/>
          </p:cNvPicPr>
          <p:nvPr/>
        </p:nvPicPr>
        <p:blipFill>
          <a:blip r:embed="rId5"/>
          <a:stretch>
            <a:fillRect/>
          </a:stretch>
        </p:blipFill>
        <p:spPr>
          <a:xfrm>
            <a:off x="1178636" y="549546"/>
            <a:ext cx="6092650" cy="655740"/>
          </a:xfrm>
          <a:prstGeom prst="rect">
            <a:avLst/>
          </a:prstGeom>
          <a:ln>
            <a:solidFill>
              <a:schemeClr val="tx1"/>
            </a:solidFill>
          </a:ln>
        </p:spPr>
      </p:pic>
      <p:pic>
        <p:nvPicPr>
          <p:cNvPr id="13" name="Picture 12">
            <a:extLst>
              <a:ext uri="{FF2B5EF4-FFF2-40B4-BE49-F238E27FC236}">
                <a16:creationId xmlns:a16="http://schemas.microsoft.com/office/drawing/2014/main" id="{649BB108-ACF4-4427-BBAF-D0727F85A110}"/>
              </a:ext>
            </a:extLst>
          </p:cNvPr>
          <p:cNvPicPr>
            <a:picLocks noChangeAspect="1"/>
          </p:cNvPicPr>
          <p:nvPr/>
        </p:nvPicPr>
        <p:blipFill>
          <a:blip r:embed="rId6"/>
          <a:stretch>
            <a:fillRect/>
          </a:stretch>
        </p:blipFill>
        <p:spPr>
          <a:xfrm>
            <a:off x="4495701" y="1446260"/>
            <a:ext cx="6577998" cy="584205"/>
          </a:xfrm>
          <a:prstGeom prst="rect">
            <a:avLst/>
          </a:prstGeom>
          <a:ln>
            <a:solidFill>
              <a:schemeClr val="tx1"/>
            </a:solidFill>
          </a:ln>
        </p:spPr>
      </p:pic>
      <p:pic>
        <p:nvPicPr>
          <p:cNvPr id="17" name="Picture 16">
            <a:extLst>
              <a:ext uri="{FF2B5EF4-FFF2-40B4-BE49-F238E27FC236}">
                <a16:creationId xmlns:a16="http://schemas.microsoft.com/office/drawing/2014/main" id="{2FBB8400-CCC0-4146-9266-DEAC7B5262C1}"/>
              </a:ext>
            </a:extLst>
          </p:cNvPr>
          <p:cNvPicPr>
            <a:picLocks noChangeAspect="1"/>
          </p:cNvPicPr>
          <p:nvPr/>
        </p:nvPicPr>
        <p:blipFill>
          <a:blip r:embed="rId7"/>
          <a:stretch>
            <a:fillRect/>
          </a:stretch>
        </p:blipFill>
        <p:spPr>
          <a:xfrm>
            <a:off x="61321" y="5769633"/>
            <a:ext cx="5534025" cy="714375"/>
          </a:xfrm>
          <a:prstGeom prst="rect">
            <a:avLst/>
          </a:prstGeom>
          <a:ln>
            <a:solidFill>
              <a:schemeClr val="tx1"/>
            </a:solidFill>
          </a:ln>
        </p:spPr>
      </p:pic>
      <p:grpSp>
        <p:nvGrpSpPr>
          <p:cNvPr id="19" name="Group 18">
            <a:extLst>
              <a:ext uri="{FF2B5EF4-FFF2-40B4-BE49-F238E27FC236}">
                <a16:creationId xmlns:a16="http://schemas.microsoft.com/office/drawing/2014/main" id="{85D10C9A-B5DF-41AA-9180-9DCC89ADD9FE}"/>
              </a:ext>
            </a:extLst>
          </p:cNvPr>
          <p:cNvGrpSpPr/>
          <p:nvPr/>
        </p:nvGrpSpPr>
        <p:grpSpPr>
          <a:xfrm>
            <a:off x="5958216" y="5769632"/>
            <a:ext cx="4514391" cy="714376"/>
            <a:chOff x="5737499" y="5476765"/>
            <a:chExt cx="4514391" cy="714376"/>
          </a:xfrm>
        </p:grpSpPr>
        <p:pic>
          <p:nvPicPr>
            <p:cNvPr id="15" name="Picture 14">
              <a:extLst>
                <a:ext uri="{FF2B5EF4-FFF2-40B4-BE49-F238E27FC236}">
                  <a16:creationId xmlns:a16="http://schemas.microsoft.com/office/drawing/2014/main" id="{455078F9-FFCA-49EB-B954-9631FA7BFBA1}"/>
                </a:ext>
              </a:extLst>
            </p:cNvPr>
            <p:cNvPicPr>
              <a:picLocks noChangeAspect="1"/>
            </p:cNvPicPr>
            <p:nvPr/>
          </p:nvPicPr>
          <p:blipFill rotWithShape="1">
            <a:blip r:embed="rId8"/>
            <a:srcRect r="40099"/>
            <a:stretch/>
          </p:blipFill>
          <p:spPr>
            <a:xfrm>
              <a:off x="5737499" y="5476766"/>
              <a:ext cx="3942530" cy="714375"/>
            </a:xfrm>
            <a:prstGeom prst="rect">
              <a:avLst/>
            </a:prstGeom>
            <a:ln>
              <a:solidFill>
                <a:schemeClr val="tx1"/>
              </a:solidFill>
            </a:ln>
          </p:spPr>
        </p:pic>
        <p:pic>
          <p:nvPicPr>
            <p:cNvPr id="18" name="Picture 17">
              <a:extLst>
                <a:ext uri="{FF2B5EF4-FFF2-40B4-BE49-F238E27FC236}">
                  <a16:creationId xmlns:a16="http://schemas.microsoft.com/office/drawing/2014/main" id="{30D8AD1A-055F-41DA-A117-ECE5B0F87C0C}"/>
                </a:ext>
              </a:extLst>
            </p:cNvPr>
            <p:cNvPicPr>
              <a:picLocks noChangeAspect="1"/>
            </p:cNvPicPr>
            <p:nvPr/>
          </p:nvPicPr>
          <p:blipFill rotWithShape="1">
            <a:blip r:embed="rId8"/>
            <a:srcRect l="91311"/>
            <a:stretch/>
          </p:blipFill>
          <p:spPr>
            <a:xfrm>
              <a:off x="9680029" y="5476765"/>
              <a:ext cx="571861" cy="714375"/>
            </a:xfrm>
            <a:prstGeom prst="rect">
              <a:avLst/>
            </a:prstGeom>
            <a:ln>
              <a:solidFill>
                <a:schemeClr val="tx1"/>
              </a:solidFill>
            </a:ln>
          </p:spPr>
        </p:pic>
      </p:grpSp>
      <p:cxnSp>
        <p:nvCxnSpPr>
          <p:cNvPr id="21" name="Straight Arrow Connector 20">
            <a:extLst>
              <a:ext uri="{FF2B5EF4-FFF2-40B4-BE49-F238E27FC236}">
                <a16:creationId xmlns:a16="http://schemas.microsoft.com/office/drawing/2014/main" id="{AC129462-7DD6-41BA-9B03-613488EA91EE}"/>
              </a:ext>
            </a:extLst>
          </p:cNvPr>
          <p:cNvCxnSpPr>
            <a:cxnSpLocks/>
            <a:stCxn id="7" idx="2"/>
          </p:cNvCxnSpPr>
          <p:nvPr/>
        </p:nvCxnSpPr>
        <p:spPr>
          <a:xfrm>
            <a:off x="578044" y="1943570"/>
            <a:ext cx="2250289" cy="1215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E6ED80E-BE5F-49D0-A9A3-DA7DE8814F42}"/>
              </a:ext>
            </a:extLst>
          </p:cNvPr>
          <p:cNvCxnSpPr>
            <a:cxnSpLocks/>
            <a:stCxn id="13" idx="2"/>
          </p:cNvCxnSpPr>
          <p:nvPr/>
        </p:nvCxnSpPr>
        <p:spPr>
          <a:xfrm flipH="1">
            <a:off x="6199001" y="2030465"/>
            <a:ext cx="1585699" cy="1898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8604C28-587A-4D30-8C75-0CBB7C40A6A5}"/>
              </a:ext>
            </a:extLst>
          </p:cNvPr>
          <p:cNvCxnSpPr>
            <a:cxnSpLocks/>
            <a:stCxn id="15" idx="0"/>
          </p:cNvCxnSpPr>
          <p:nvPr/>
        </p:nvCxnSpPr>
        <p:spPr>
          <a:xfrm flipH="1" flipV="1">
            <a:off x="2390053" y="4962985"/>
            <a:ext cx="5539428" cy="806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7A3A601-12B3-4F24-B0DD-3B4DAA9D7DC0}"/>
              </a:ext>
            </a:extLst>
          </p:cNvPr>
          <p:cNvCxnSpPr>
            <a:cxnSpLocks/>
            <a:stCxn id="17" idx="0"/>
          </p:cNvCxnSpPr>
          <p:nvPr/>
        </p:nvCxnSpPr>
        <p:spPr>
          <a:xfrm flipH="1" flipV="1">
            <a:off x="1703188" y="5215233"/>
            <a:ext cx="1125146" cy="55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110CD934-274A-48F6-B56C-6C2815DC22FA}"/>
              </a:ext>
            </a:extLst>
          </p:cNvPr>
          <p:cNvSpPr txBox="1">
            <a:spLocks/>
          </p:cNvSpPr>
          <p:nvPr/>
        </p:nvSpPr>
        <p:spPr>
          <a:xfrm>
            <a:off x="5350328" y="4748620"/>
            <a:ext cx="4299858" cy="6631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highlight>
                  <a:srgbClr val="FFFF00"/>
                </a:highlight>
              </a:rPr>
              <a:t>Can calc integrals for (t0, t1 and theta) via 1 call to the ODE solver (App B)</a:t>
            </a:r>
            <a:endParaRPr lang="en-GB" sz="2000" dirty="0">
              <a:highlight>
                <a:srgbClr val="FFFF00"/>
              </a:highlight>
            </a:endParaRPr>
          </a:p>
        </p:txBody>
      </p:sp>
      <p:cxnSp>
        <p:nvCxnSpPr>
          <p:cNvPr id="20" name="Straight Arrow Connector 19">
            <a:extLst>
              <a:ext uri="{FF2B5EF4-FFF2-40B4-BE49-F238E27FC236}">
                <a16:creationId xmlns:a16="http://schemas.microsoft.com/office/drawing/2014/main" id="{7E5CA2DD-CF91-457B-A1B0-21F1356114AC}"/>
              </a:ext>
            </a:extLst>
          </p:cNvPr>
          <p:cNvCxnSpPr>
            <a:cxnSpLocks/>
          </p:cNvCxnSpPr>
          <p:nvPr/>
        </p:nvCxnSpPr>
        <p:spPr>
          <a:xfrm flipH="1" flipV="1">
            <a:off x="3548743" y="4637315"/>
            <a:ext cx="1801585" cy="420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940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669FB6-7123-4F1D-AC9E-BA280AFE6F1C}"/>
              </a:ext>
            </a:extLst>
          </p:cNvPr>
          <p:cNvPicPr>
            <a:picLocks noChangeAspect="1"/>
          </p:cNvPicPr>
          <p:nvPr/>
        </p:nvPicPr>
        <p:blipFill rotWithShape="1">
          <a:blip r:embed="rId3"/>
          <a:srcRect b="92315"/>
          <a:stretch/>
        </p:blipFill>
        <p:spPr>
          <a:xfrm>
            <a:off x="1459939" y="142291"/>
            <a:ext cx="6940405" cy="607276"/>
          </a:xfrm>
          <a:prstGeom prst="rect">
            <a:avLst/>
          </a:prstGeom>
        </p:spPr>
      </p:pic>
      <p:sp>
        <p:nvSpPr>
          <p:cNvPr id="6" name="TextBox 5">
            <a:extLst>
              <a:ext uri="{FF2B5EF4-FFF2-40B4-BE49-F238E27FC236}">
                <a16:creationId xmlns:a16="http://schemas.microsoft.com/office/drawing/2014/main" id="{5BFAE567-1CE8-4286-ACDE-E80D015A5162}"/>
              </a:ext>
            </a:extLst>
          </p:cNvPr>
          <p:cNvSpPr txBox="1"/>
          <p:nvPr/>
        </p:nvSpPr>
        <p:spPr>
          <a:xfrm>
            <a:off x="7086656" y="142291"/>
            <a:ext cx="2627376" cy="261610"/>
          </a:xfrm>
          <a:prstGeom prst="rect">
            <a:avLst/>
          </a:prstGeom>
          <a:noFill/>
        </p:spPr>
        <p:txBody>
          <a:bodyPr wrap="square" rtlCol="0">
            <a:spAutoFit/>
          </a:bodyPr>
          <a:lstStyle/>
          <a:p>
            <a:r>
              <a:rPr lang="en-US" sz="1100" dirty="0"/>
              <a:t>Algo to solve IVP via ODE solver</a:t>
            </a:r>
          </a:p>
        </p:txBody>
      </p:sp>
      <p:sp>
        <p:nvSpPr>
          <p:cNvPr id="7" name="TextBox 6">
            <a:extLst>
              <a:ext uri="{FF2B5EF4-FFF2-40B4-BE49-F238E27FC236}">
                <a16:creationId xmlns:a16="http://schemas.microsoft.com/office/drawing/2014/main" id="{B023042A-7E37-4F11-9768-549869311EA8}"/>
              </a:ext>
            </a:extLst>
          </p:cNvPr>
          <p:cNvSpPr txBox="1"/>
          <p:nvPr/>
        </p:nvSpPr>
        <p:spPr>
          <a:xfrm>
            <a:off x="2472072" y="1476248"/>
            <a:ext cx="457200" cy="307777"/>
          </a:xfrm>
          <a:prstGeom prst="rect">
            <a:avLst/>
          </a:prstGeom>
          <a:noFill/>
        </p:spPr>
        <p:txBody>
          <a:bodyPr wrap="square" rtlCol="0">
            <a:spAutoFit/>
          </a:bodyPr>
          <a:lstStyle/>
          <a:p>
            <a:r>
              <a:rPr lang="en-US" sz="1400" dirty="0"/>
              <a:t>…</a:t>
            </a:r>
            <a:endParaRPr lang="en-GB" sz="1400" dirty="0"/>
          </a:p>
        </p:txBody>
      </p:sp>
      <p:pic>
        <p:nvPicPr>
          <p:cNvPr id="8" name="Picture 7">
            <a:extLst>
              <a:ext uri="{FF2B5EF4-FFF2-40B4-BE49-F238E27FC236}">
                <a16:creationId xmlns:a16="http://schemas.microsoft.com/office/drawing/2014/main" id="{A7EA61A0-9026-4D2F-9C5D-C1F33EA3F274}"/>
              </a:ext>
            </a:extLst>
          </p:cNvPr>
          <p:cNvPicPr>
            <a:picLocks noChangeAspect="1"/>
          </p:cNvPicPr>
          <p:nvPr/>
        </p:nvPicPr>
        <p:blipFill rotWithShape="1">
          <a:blip r:embed="rId3"/>
          <a:srcRect t="34311"/>
          <a:stretch/>
        </p:blipFill>
        <p:spPr>
          <a:xfrm>
            <a:off x="1174192" y="1673679"/>
            <a:ext cx="6940402" cy="5190671"/>
          </a:xfrm>
          <a:prstGeom prst="rect">
            <a:avLst/>
          </a:prstGeom>
          <a:ln w="12700">
            <a:noFill/>
          </a:ln>
        </p:spPr>
      </p:pic>
      <p:sp>
        <p:nvSpPr>
          <p:cNvPr id="9" name="TextBox 8">
            <a:extLst>
              <a:ext uri="{FF2B5EF4-FFF2-40B4-BE49-F238E27FC236}">
                <a16:creationId xmlns:a16="http://schemas.microsoft.com/office/drawing/2014/main" id="{E6FE3ECE-53EA-424F-B88A-073137365F77}"/>
              </a:ext>
            </a:extLst>
          </p:cNvPr>
          <p:cNvSpPr txBox="1"/>
          <p:nvPr/>
        </p:nvSpPr>
        <p:spPr>
          <a:xfrm>
            <a:off x="2929272" y="749567"/>
            <a:ext cx="594875" cy="261610"/>
          </a:xfrm>
          <a:prstGeom prst="rect">
            <a:avLst/>
          </a:prstGeom>
          <a:noFill/>
        </p:spPr>
        <p:txBody>
          <a:bodyPr wrap="square" rtlCol="0">
            <a:spAutoFit/>
          </a:bodyPr>
          <a:lstStyle/>
          <a:p>
            <a:r>
              <a:rPr lang="en-US" sz="1100" b="1" dirty="0"/>
              <a:t>z</a:t>
            </a:r>
            <a:r>
              <a:rPr lang="en-US" sz="1100" dirty="0"/>
              <a:t>(</a:t>
            </a:r>
            <a:r>
              <a:rPr lang="en-US" sz="1100" dirty="0" err="1"/>
              <a:t>t_N</a:t>
            </a:r>
            <a:r>
              <a:rPr lang="en-US" sz="1100" dirty="0"/>
              <a:t>)  </a:t>
            </a:r>
            <a:endParaRPr lang="en-GB" sz="1100" dirty="0"/>
          </a:p>
        </p:txBody>
      </p:sp>
      <p:sp>
        <p:nvSpPr>
          <p:cNvPr id="11" name="TextBox 10">
            <a:extLst>
              <a:ext uri="{FF2B5EF4-FFF2-40B4-BE49-F238E27FC236}">
                <a16:creationId xmlns:a16="http://schemas.microsoft.com/office/drawing/2014/main" id="{4FAB99C2-15B3-4738-9865-9DA66BDBAD10}"/>
              </a:ext>
            </a:extLst>
          </p:cNvPr>
          <p:cNvSpPr txBox="1"/>
          <p:nvPr/>
        </p:nvSpPr>
        <p:spPr>
          <a:xfrm>
            <a:off x="0" y="1880236"/>
            <a:ext cx="865386" cy="430887"/>
          </a:xfrm>
          <a:prstGeom prst="rect">
            <a:avLst/>
          </a:prstGeom>
          <a:noFill/>
        </p:spPr>
        <p:txBody>
          <a:bodyPr wrap="square" rtlCol="0">
            <a:spAutoFit/>
          </a:bodyPr>
          <a:lstStyle/>
          <a:p>
            <a:r>
              <a:rPr lang="en-US" sz="1100" dirty="0">
                <a:solidFill>
                  <a:srgbClr val="FF0000"/>
                </a:solidFill>
              </a:rPr>
              <a:t>y         = z(t)</a:t>
            </a:r>
          </a:p>
          <a:p>
            <a:r>
              <a:rPr lang="en-US" sz="1100" dirty="0" err="1">
                <a:solidFill>
                  <a:srgbClr val="FF0000"/>
                </a:solidFill>
              </a:rPr>
              <a:t>vjp_y</a:t>
            </a:r>
            <a:r>
              <a:rPr lang="en-US" sz="1100" dirty="0">
                <a:solidFill>
                  <a:srgbClr val="FF0000"/>
                </a:solidFill>
              </a:rPr>
              <a:t> = a(t)</a:t>
            </a:r>
            <a:endParaRPr lang="en-GB" sz="1100" dirty="0">
              <a:solidFill>
                <a:srgbClr val="FF0000"/>
              </a:solidFill>
            </a:endParaRPr>
          </a:p>
        </p:txBody>
      </p:sp>
      <p:cxnSp>
        <p:nvCxnSpPr>
          <p:cNvPr id="13" name="Straight Arrow Connector 12">
            <a:extLst>
              <a:ext uri="{FF2B5EF4-FFF2-40B4-BE49-F238E27FC236}">
                <a16:creationId xmlns:a16="http://schemas.microsoft.com/office/drawing/2014/main" id="{A081233E-D49F-4682-931E-7E1FACC25298}"/>
              </a:ext>
            </a:extLst>
          </p:cNvPr>
          <p:cNvCxnSpPr>
            <a:cxnSpLocks/>
            <a:stCxn id="11" idx="3"/>
          </p:cNvCxnSpPr>
          <p:nvPr/>
        </p:nvCxnSpPr>
        <p:spPr>
          <a:xfrm flipV="1">
            <a:off x="865386" y="2091576"/>
            <a:ext cx="907311" cy="4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F5AA2C6-8F07-4728-B80A-8B981CF56AB5}"/>
              </a:ext>
            </a:extLst>
          </p:cNvPr>
          <p:cNvPicPr>
            <a:picLocks noChangeAspect="1"/>
          </p:cNvPicPr>
          <p:nvPr/>
        </p:nvPicPr>
        <p:blipFill>
          <a:blip r:embed="rId4"/>
          <a:stretch>
            <a:fillRect/>
          </a:stretch>
        </p:blipFill>
        <p:spPr>
          <a:xfrm>
            <a:off x="7465486" y="2440105"/>
            <a:ext cx="4211464" cy="261605"/>
          </a:xfrm>
          <a:prstGeom prst="rect">
            <a:avLst/>
          </a:prstGeom>
          <a:ln>
            <a:solidFill>
              <a:srgbClr val="FF0000"/>
            </a:solidFill>
          </a:ln>
        </p:spPr>
      </p:pic>
      <p:cxnSp>
        <p:nvCxnSpPr>
          <p:cNvPr id="20" name="Straight Arrow Connector 19">
            <a:extLst>
              <a:ext uri="{FF2B5EF4-FFF2-40B4-BE49-F238E27FC236}">
                <a16:creationId xmlns:a16="http://schemas.microsoft.com/office/drawing/2014/main" id="{F88F6B2B-9DED-4A70-8D73-539A1F574913}"/>
              </a:ext>
            </a:extLst>
          </p:cNvPr>
          <p:cNvCxnSpPr>
            <a:cxnSpLocks/>
            <a:stCxn id="19" idx="1"/>
          </p:cNvCxnSpPr>
          <p:nvPr/>
        </p:nvCxnSpPr>
        <p:spPr>
          <a:xfrm flipH="1">
            <a:off x="4810842" y="2570908"/>
            <a:ext cx="2654644" cy="51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ED6713-5A6D-4A2F-BBFC-C8B240A3F821}"/>
              </a:ext>
            </a:extLst>
          </p:cNvPr>
          <p:cNvCxnSpPr/>
          <p:nvPr/>
        </p:nvCxnSpPr>
        <p:spPr>
          <a:xfrm>
            <a:off x="3340206" y="2611448"/>
            <a:ext cx="134679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B67A9DF-2FBC-4BCA-B70A-CBB34A9E7D9D}"/>
              </a:ext>
            </a:extLst>
          </p:cNvPr>
          <p:cNvPicPr>
            <a:picLocks noChangeAspect="1"/>
          </p:cNvPicPr>
          <p:nvPr/>
        </p:nvPicPr>
        <p:blipFill>
          <a:blip r:embed="rId5"/>
          <a:stretch>
            <a:fillRect/>
          </a:stretch>
        </p:blipFill>
        <p:spPr>
          <a:xfrm>
            <a:off x="6272080" y="6330991"/>
            <a:ext cx="4302640" cy="382126"/>
          </a:xfrm>
          <a:prstGeom prst="rect">
            <a:avLst/>
          </a:prstGeom>
          <a:ln>
            <a:solidFill>
              <a:schemeClr val="tx1"/>
            </a:solidFill>
          </a:ln>
        </p:spPr>
      </p:pic>
      <p:sp>
        <p:nvSpPr>
          <p:cNvPr id="14" name="TextBox 13">
            <a:extLst>
              <a:ext uri="{FF2B5EF4-FFF2-40B4-BE49-F238E27FC236}">
                <a16:creationId xmlns:a16="http://schemas.microsoft.com/office/drawing/2014/main" id="{0107A125-70CA-44BE-87A5-212E00BF0514}"/>
              </a:ext>
            </a:extLst>
          </p:cNvPr>
          <p:cNvSpPr txBox="1"/>
          <p:nvPr/>
        </p:nvSpPr>
        <p:spPr>
          <a:xfrm>
            <a:off x="73296" y="2701715"/>
            <a:ext cx="1202051" cy="261610"/>
          </a:xfrm>
          <a:prstGeom prst="rect">
            <a:avLst/>
          </a:prstGeom>
          <a:noFill/>
        </p:spPr>
        <p:txBody>
          <a:bodyPr wrap="square" rtlCol="0">
            <a:spAutoFit/>
          </a:bodyPr>
          <a:lstStyle/>
          <a:p>
            <a:r>
              <a:rPr lang="en-US" sz="1100" dirty="0"/>
              <a:t>Calc </a:t>
            </a:r>
            <a:r>
              <a:rPr lang="en-US" sz="1100" dirty="0" err="1"/>
              <a:t>aug</a:t>
            </a:r>
            <a:r>
              <a:rPr lang="en-US" sz="1100" dirty="0"/>
              <a:t> adj state</a:t>
            </a:r>
            <a:endParaRPr lang="en-GB" sz="1100" dirty="0"/>
          </a:p>
        </p:txBody>
      </p:sp>
      <p:pic>
        <p:nvPicPr>
          <p:cNvPr id="4" name="Picture 3">
            <a:extLst>
              <a:ext uri="{FF2B5EF4-FFF2-40B4-BE49-F238E27FC236}">
                <a16:creationId xmlns:a16="http://schemas.microsoft.com/office/drawing/2014/main" id="{AABE645C-EAE0-4A67-B784-B463E3B8D71D}"/>
              </a:ext>
            </a:extLst>
          </p:cNvPr>
          <p:cNvPicPr>
            <a:picLocks noChangeAspect="1"/>
          </p:cNvPicPr>
          <p:nvPr/>
        </p:nvPicPr>
        <p:blipFill rotWithShape="1">
          <a:blip r:embed="rId6"/>
          <a:srcRect t="6809"/>
          <a:stretch/>
        </p:blipFill>
        <p:spPr>
          <a:xfrm>
            <a:off x="456535" y="2491079"/>
            <a:ext cx="401948" cy="261611"/>
          </a:xfrm>
          <a:prstGeom prst="rect">
            <a:avLst/>
          </a:prstGeom>
          <a:ln>
            <a:noFill/>
          </a:ln>
        </p:spPr>
      </p:pic>
      <p:pic>
        <p:nvPicPr>
          <p:cNvPr id="12" name="Picture 11">
            <a:extLst>
              <a:ext uri="{FF2B5EF4-FFF2-40B4-BE49-F238E27FC236}">
                <a16:creationId xmlns:a16="http://schemas.microsoft.com/office/drawing/2014/main" id="{A17C3146-169E-42FB-93EA-C352475FE122}"/>
              </a:ext>
            </a:extLst>
          </p:cNvPr>
          <p:cNvPicPr>
            <a:picLocks noChangeAspect="1"/>
          </p:cNvPicPr>
          <p:nvPr/>
        </p:nvPicPr>
        <p:blipFill>
          <a:blip r:embed="rId7"/>
          <a:stretch>
            <a:fillRect/>
          </a:stretch>
        </p:blipFill>
        <p:spPr>
          <a:xfrm>
            <a:off x="3753352" y="2917158"/>
            <a:ext cx="296343" cy="144879"/>
          </a:xfrm>
          <a:prstGeom prst="rect">
            <a:avLst/>
          </a:prstGeom>
          <a:ln>
            <a:solidFill>
              <a:srgbClr val="FF0000"/>
            </a:solidFill>
          </a:ln>
        </p:spPr>
      </p:pic>
      <p:cxnSp>
        <p:nvCxnSpPr>
          <p:cNvPr id="21" name="Straight Arrow Connector 20">
            <a:extLst>
              <a:ext uri="{FF2B5EF4-FFF2-40B4-BE49-F238E27FC236}">
                <a16:creationId xmlns:a16="http://schemas.microsoft.com/office/drawing/2014/main" id="{C85BC71A-BD2D-43B2-B44F-CCF4A929BE84}"/>
              </a:ext>
            </a:extLst>
          </p:cNvPr>
          <p:cNvCxnSpPr>
            <a:cxnSpLocks/>
            <a:stCxn id="12" idx="1"/>
          </p:cNvCxnSpPr>
          <p:nvPr/>
        </p:nvCxnSpPr>
        <p:spPr>
          <a:xfrm flipH="1" flipV="1">
            <a:off x="2622884" y="2844876"/>
            <a:ext cx="1130468" cy="144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3A9866-B9E4-4CE8-A2AF-935844F8D58D}"/>
              </a:ext>
            </a:extLst>
          </p:cNvPr>
          <p:cNvCxnSpPr>
            <a:cxnSpLocks/>
          </p:cNvCxnSpPr>
          <p:nvPr/>
        </p:nvCxnSpPr>
        <p:spPr>
          <a:xfrm>
            <a:off x="4426250" y="2440105"/>
            <a:ext cx="464587"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8933A0F-17F8-4EC2-831D-50BC7E971FC2}"/>
              </a:ext>
            </a:extLst>
          </p:cNvPr>
          <p:cNvCxnSpPr>
            <a:cxnSpLocks/>
          </p:cNvCxnSpPr>
          <p:nvPr/>
        </p:nvCxnSpPr>
        <p:spPr>
          <a:xfrm>
            <a:off x="2472072" y="2868940"/>
            <a:ext cx="150812"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8028F50-591F-411B-9954-AC960B4DE5B9}"/>
              </a:ext>
            </a:extLst>
          </p:cNvPr>
          <p:cNvSpPr txBox="1"/>
          <p:nvPr/>
        </p:nvSpPr>
        <p:spPr>
          <a:xfrm>
            <a:off x="-37993" y="3223112"/>
            <a:ext cx="1761521" cy="261610"/>
          </a:xfrm>
          <a:prstGeom prst="rect">
            <a:avLst/>
          </a:prstGeom>
          <a:noFill/>
        </p:spPr>
        <p:txBody>
          <a:bodyPr wrap="square" rtlCol="0">
            <a:spAutoFit/>
          </a:bodyPr>
          <a:lstStyle/>
          <a:p>
            <a:r>
              <a:rPr lang="en-GB" sz="1100" dirty="0"/>
              <a:t>Last </a:t>
            </a:r>
            <a:r>
              <a:rPr lang="en-GB" sz="1100" dirty="0" err="1"/>
              <a:t>ts</a:t>
            </a:r>
            <a:r>
              <a:rPr lang="en-GB" sz="1100" dirty="0"/>
              <a:t> adjoint state: </a:t>
            </a:r>
            <a:r>
              <a:rPr lang="en-GB" sz="1100" b="1" dirty="0"/>
              <a:t>a</a:t>
            </a:r>
            <a:r>
              <a:rPr lang="en-GB" sz="1100" dirty="0"/>
              <a:t>(</a:t>
            </a:r>
            <a:r>
              <a:rPr lang="en-GB" sz="1100" dirty="0" err="1"/>
              <a:t>t_N</a:t>
            </a:r>
            <a:r>
              <a:rPr lang="en-GB" sz="1100" dirty="0"/>
              <a:t>)</a:t>
            </a:r>
          </a:p>
        </p:txBody>
      </p:sp>
      <p:cxnSp>
        <p:nvCxnSpPr>
          <p:cNvPr id="31" name="Straight Arrow Connector 30">
            <a:extLst>
              <a:ext uri="{FF2B5EF4-FFF2-40B4-BE49-F238E27FC236}">
                <a16:creationId xmlns:a16="http://schemas.microsoft.com/office/drawing/2014/main" id="{16C9C846-CEC4-4A89-98D7-112E467D9D7A}"/>
              </a:ext>
            </a:extLst>
          </p:cNvPr>
          <p:cNvCxnSpPr>
            <a:cxnSpLocks/>
          </p:cNvCxnSpPr>
          <p:nvPr/>
        </p:nvCxnSpPr>
        <p:spPr>
          <a:xfrm flipV="1">
            <a:off x="1459939" y="3091167"/>
            <a:ext cx="423003" cy="193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B104153-C9D5-41CB-BC11-89B9F5A1F65A}"/>
              </a:ext>
            </a:extLst>
          </p:cNvPr>
          <p:cNvSpPr txBox="1"/>
          <p:nvPr/>
        </p:nvSpPr>
        <p:spPr>
          <a:xfrm>
            <a:off x="-90081" y="3654689"/>
            <a:ext cx="1862778" cy="261610"/>
          </a:xfrm>
          <a:prstGeom prst="rect">
            <a:avLst/>
          </a:prstGeom>
          <a:noFill/>
        </p:spPr>
        <p:txBody>
          <a:bodyPr wrap="square" rtlCol="0">
            <a:spAutoFit/>
          </a:bodyPr>
          <a:lstStyle/>
          <a:p>
            <a:r>
              <a:rPr lang="en-GB" sz="1100" dirty="0"/>
              <a:t>Going backwards </a:t>
            </a:r>
            <a:r>
              <a:rPr lang="en-GB" sz="1100" dirty="0" err="1"/>
              <a:t>t_N</a:t>
            </a:r>
            <a:r>
              <a:rPr lang="en-GB" sz="1100" dirty="0"/>
              <a:t> </a:t>
            </a:r>
            <a:r>
              <a:rPr lang="en-GB" sz="1100" dirty="0">
                <a:sym typeface="Wingdings" panose="05000000000000000000" pitchFamily="2" charset="2"/>
              </a:rPr>
              <a:t> </a:t>
            </a:r>
            <a:r>
              <a:rPr lang="en-GB" sz="1100" dirty="0"/>
              <a:t>t_0</a:t>
            </a:r>
          </a:p>
        </p:txBody>
      </p:sp>
      <p:cxnSp>
        <p:nvCxnSpPr>
          <p:cNvPr id="35" name="Straight Arrow Connector 34">
            <a:extLst>
              <a:ext uri="{FF2B5EF4-FFF2-40B4-BE49-F238E27FC236}">
                <a16:creationId xmlns:a16="http://schemas.microsoft.com/office/drawing/2014/main" id="{AB5DAC9F-371C-4E33-8D87-42D6968C1421}"/>
              </a:ext>
            </a:extLst>
          </p:cNvPr>
          <p:cNvCxnSpPr>
            <a:cxnSpLocks/>
          </p:cNvCxnSpPr>
          <p:nvPr/>
        </p:nvCxnSpPr>
        <p:spPr>
          <a:xfrm flipV="1">
            <a:off x="1582153" y="3777916"/>
            <a:ext cx="300789" cy="7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9167F45-6401-4677-AC96-A2DB02898140}"/>
              </a:ext>
            </a:extLst>
          </p:cNvPr>
          <p:cNvSpPr txBox="1"/>
          <p:nvPr/>
        </p:nvSpPr>
        <p:spPr>
          <a:xfrm>
            <a:off x="0" y="4114642"/>
            <a:ext cx="1905899" cy="261610"/>
          </a:xfrm>
          <a:prstGeom prst="rect">
            <a:avLst/>
          </a:prstGeom>
          <a:noFill/>
        </p:spPr>
        <p:txBody>
          <a:bodyPr wrap="square" rtlCol="0">
            <a:spAutoFit/>
          </a:bodyPr>
          <a:lstStyle/>
          <a:p>
            <a:r>
              <a:rPr lang="en-GB" sz="1100" dirty="0"/>
              <a:t>Current adjoint state: </a:t>
            </a:r>
            <a:r>
              <a:rPr lang="en-GB" sz="1100" b="1" dirty="0"/>
              <a:t>a</a:t>
            </a:r>
            <a:r>
              <a:rPr lang="en-GB" sz="1100" dirty="0"/>
              <a:t>(</a:t>
            </a:r>
            <a:r>
              <a:rPr lang="en-GB" sz="1100" dirty="0" err="1"/>
              <a:t>t_i</a:t>
            </a:r>
            <a:r>
              <a:rPr lang="en-GB" sz="1100" dirty="0"/>
              <a:t>)</a:t>
            </a:r>
          </a:p>
        </p:txBody>
      </p:sp>
      <p:cxnSp>
        <p:nvCxnSpPr>
          <p:cNvPr id="39" name="Straight Arrow Connector 38">
            <a:extLst>
              <a:ext uri="{FF2B5EF4-FFF2-40B4-BE49-F238E27FC236}">
                <a16:creationId xmlns:a16="http://schemas.microsoft.com/office/drawing/2014/main" id="{30CEB933-568A-4073-96B1-7805DBA4A112}"/>
              </a:ext>
            </a:extLst>
          </p:cNvPr>
          <p:cNvCxnSpPr>
            <a:cxnSpLocks/>
          </p:cNvCxnSpPr>
          <p:nvPr/>
        </p:nvCxnSpPr>
        <p:spPr>
          <a:xfrm>
            <a:off x="1646271" y="4231969"/>
            <a:ext cx="568434" cy="13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D2E7390D-C766-49CD-889C-9E187845F8B0}"/>
              </a:ext>
            </a:extLst>
          </p:cNvPr>
          <p:cNvPicPr>
            <a:picLocks noChangeAspect="1"/>
          </p:cNvPicPr>
          <p:nvPr/>
        </p:nvPicPr>
        <p:blipFill>
          <a:blip r:embed="rId8"/>
          <a:stretch>
            <a:fillRect/>
          </a:stretch>
        </p:blipFill>
        <p:spPr>
          <a:xfrm>
            <a:off x="7143949" y="4066242"/>
            <a:ext cx="1075747" cy="392261"/>
          </a:xfrm>
          <a:prstGeom prst="rect">
            <a:avLst/>
          </a:prstGeom>
          <a:ln>
            <a:solidFill>
              <a:schemeClr val="tx1"/>
            </a:solidFill>
          </a:ln>
        </p:spPr>
      </p:pic>
      <p:pic>
        <p:nvPicPr>
          <p:cNvPr id="44" name="Picture 43">
            <a:extLst>
              <a:ext uri="{FF2B5EF4-FFF2-40B4-BE49-F238E27FC236}">
                <a16:creationId xmlns:a16="http://schemas.microsoft.com/office/drawing/2014/main" id="{65D36FE1-84B9-4B95-A57D-76AEEEBBBF9F}"/>
              </a:ext>
            </a:extLst>
          </p:cNvPr>
          <p:cNvPicPr>
            <a:picLocks noChangeAspect="1"/>
          </p:cNvPicPr>
          <p:nvPr/>
        </p:nvPicPr>
        <p:blipFill rotWithShape="1">
          <a:blip r:embed="rId9"/>
          <a:srcRect t="27520" b="41325"/>
          <a:stretch/>
        </p:blipFill>
        <p:spPr>
          <a:xfrm>
            <a:off x="8357734" y="3777956"/>
            <a:ext cx="3834266" cy="1435539"/>
          </a:xfrm>
          <a:prstGeom prst="rect">
            <a:avLst/>
          </a:prstGeom>
        </p:spPr>
      </p:pic>
      <p:sp>
        <p:nvSpPr>
          <p:cNvPr id="46" name="TextBox 45">
            <a:extLst>
              <a:ext uri="{FF2B5EF4-FFF2-40B4-BE49-F238E27FC236}">
                <a16:creationId xmlns:a16="http://schemas.microsoft.com/office/drawing/2014/main" id="{804CA903-A081-4149-90AE-E9281BF802E7}"/>
              </a:ext>
            </a:extLst>
          </p:cNvPr>
          <p:cNvSpPr txBox="1"/>
          <p:nvPr/>
        </p:nvSpPr>
        <p:spPr>
          <a:xfrm>
            <a:off x="-7914" y="4386128"/>
            <a:ext cx="2222619" cy="261610"/>
          </a:xfrm>
          <a:prstGeom prst="rect">
            <a:avLst/>
          </a:prstGeom>
          <a:noFill/>
        </p:spPr>
        <p:txBody>
          <a:bodyPr wrap="square" rtlCol="0">
            <a:spAutoFit/>
          </a:bodyPr>
          <a:lstStyle/>
          <a:p>
            <a:r>
              <a:rPr lang="en-GB" sz="1100" dirty="0">
                <a:solidFill>
                  <a:srgbClr val="FF0000"/>
                </a:solidFill>
              </a:rPr>
              <a:t>Move in direction of new update?</a:t>
            </a:r>
          </a:p>
        </p:txBody>
      </p:sp>
      <p:pic>
        <p:nvPicPr>
          <p:cNvPr id="48" name="Picture 47">
            <a:extLst>
              <a:ext uri="{FF2B5EF4-FFF2-40B4-BE49-F238E27FC236}">
                <a16:creationId xmlns:a16="http://schemas.microsoft.com/office/drawing/2014/main" id="{E68B5785-6D94-4DE8-BACD-A1E280FE38A2}"/>
              </a:ext>
            </a:extLst>
          </p:cNvPr>
          <p:cNvPicPr>
            <a:picLocks noChangeAspect="1"/>
          </p:cNvPicPr>
          <p:nvPr/>
        </p:nvPicPr>
        <p:blipFill>
          <a:blip r:embed="rId10"/>
          <a:stretch>
            <a:fillRect/>
          </a:stretch>
        </p:blipFill>
        <p:spPr>
          <a:xfrm>
            <a:off x="522023" y="4900453"/>
            <a:ext cx="1460730" cy="178622"/>
          </a:xfrm>
          <a:prstGeom prst="rect">
            <a:avLst/>
          </a:prstGeom>
          <a:ln>
            <a:solidFill>
              <a:schemeClr val="tx1"/>
            </a:solidFill>
          </a:ln>
        </p:spPr>
      </p:pic>
      <p:sp>
        <p:nvSpPr>
          <p:cNvPr id="49" name="TextBox 48">
            <a:extLst>
              <a:ext uri="{FF2B5EF4-FFF2-40B4-BE49-F238E27FC236}">
                <a16:creationId xmlns:a16="http://schemas.microsoft.com/office/drawing/2014/main" id="{0D90A5E5-6FF4-4F6B-8055-26D192C6ABF8}"/>
              </a:ext>
            </a:extLst>
          </p:cNvPr>
          <p:cNvSpPr txBox="1"/>
          <p:nvPr/>
        </p:nvSpPr>
        <p:spPr>
          <a:xfrm>
            <a:off x="-45743" y="4791805"/>
            <a:ext cx="567766" cy="338554"/>
          </a:xfrm>
          <a:prstGeom prst="rect">
            <a:avLst/>
          </a:prstGeom>
          <a:noFill/>
        </p:spPr>
        <p:txBody>
          <a:bodyPr wrap="square" rtlCol="0">
            <a:spAutoFit/>
          </a:bodyPr>
          <a:lstStyle/>
          <a:p>
            <a:r>
              <a:rPr lang="en-GB" sz="800" dirty="0"/>
              <a:t>Initial </a:t>
            </a:r>
            <a:r>
              <a:rPr lang="en-GB" sz="800" dirty="0" err="1"/>
              <a:t>aug</a:t>
            </a:r>
            <a:r>
              <a:rPr lang="en-GB" sz="800" dirty="0"/>
              <a:t> state</a:t>
            </a:r>
          </a:p>
        </p:txBody>
      </p:sp>
      <p:sp>
        <p:nvSpPr>
          <p:cNvPr id="50" name="Rectangle 49">
            <a:extLst>
              <a:ext uri="{FF2B5EF4-FFF2-40B4-BE49-F238E27FC236}">
                <a16:creationId xmlns:a16="http://schemas.microsoft.com/office/drawing/2014/main" id="{F69F2CB8-8C3F-4448-BCB4-689B51C67608}"/>
              </a:ext>
            </a:extLst>
          </p:cNvPr>
          <p:cNvSpPr/>
          <p:nvPr/>
        </p:nvSpPr>
        <p:spPr>
          <a:xfrm>
            <a:off x="1905900" y="1721828"/>
            <a:ext cx="1372706" cy="1447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04A1E83C-2953-47CE-9F79-20C78D24455E}"/>
              </a:ext>
            </a:extLst>
          </p:cNvPr>
          <p:cNvSpPr/>
          <p:nvPr/>
        </p:nvSpPr>
        <p:spPr>
          <a:xfrm>
            <a:off x="3524147" y="5027108"/>
            <a:ext cx="1372706" cy="1447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1405EC64-ADA4-4EBD-8424-43379070EC07}"/>
              </a:ext>
            </a:extLst>
          </p:cNvPr>
          <p:cNvSpPr/>
          <p:nvPr/>
        </p:nvSpPr>
        <p:spPr>
          <a:xfrm>
            <a:off x="1904557" y="2707156"/>
            <a:ext cx="544982" cy="144712"/>
          </a:xfrm>
          <a:prstGeom prst="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A4EEA924-25AA-468E-9098-463FEFE41E9E}"/>
              </a:ext>
            </a:extLst>
          </p:cNvPr>
          <p:cNvSpPr/>
          <p:nvPr/>
        </p:nvSpPr>
        <p:spPr>
          <a:xfrm>
            <a:off x="2131125" y="6613273"/>
            <a:ext cx="544982" cy="144712"/>
          </a:xfrm>
          <a:prstGeom prst="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1D39CBA5-1FCD-4DED-8854-B80138B4B5CB}"/>
              </a:ext>
            </a:extLst>
          </p:cNvPr>
          <p:cNvSpPr/>
          <p:nvPr/>
        </p:nvSpPr>
        <p:spPr>
          <a:xfrm>
            <a:off x="3819583" y="2289127"/>
            <a:ext cx="544982" cy="144712"/>
          </a:xfrm>
          <a:prstGeom prst="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0EF5E893-025A-4369-9B8C-2672F39F6DBE}"/>
              </a:ext>
            </a:extLst>
          </p:cNvPr>
          <p:cNvSpPr/>
          <p:nvPr/>
        </p:nvSpPr>
        <p:spPr>
          <a:xfrm>
            <a:off x="1528352" y="152829"/>
            <a:ext cx="547095" cy="14471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4DDC126D-202C-41EF-8529-16287414D2C4}"/>
              </a:ext>
            </a:extLst>
          </p:cNvPr>
          <p:cNvSpPr/>
          <p:nvPr/>
        </p:nvSpPr>
        <p:spPr>
          <a:xfrm>
            <a:off x="3002642" y="5013833"/>
            <a:ext cx="446963" cy="144712"/>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D78F6725-2C98-4189-8583-D76FD0D4CFF1}"/>
              </a:ext>
            </a:extLst>
          </p:cNvPr>
          <p:cNvCxnSpPr>
            <a:cxnSpLocks/>
          </p:cNvCxnSpPr>
          <p:nvPr/>
        </p:nvCxnSpPr>
        <p:spPr>
          <a:xfrm>
            <a:off x="2195980" y="5026807"/>
            <a:ext cx="464587"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AD0D290-56D1-47D8-B77C-1507586FC6F1}"/>
              </a:ext>
            </a:extLst>
          </p:cNvPr>
          <p:cNvCxnSpPr>
            <a:cxnSpLocks/>
          </p:cNvCxnSpPr>
          <p:nvPr/>
        </p:nvCxnSpPr>
        <p:spPr>
          <a:xfrm>
            <a:off x="5085564" y="5159788"/>
            <a:ext cx="464587"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BEC7A7F8-027A-4804-A4D1-C1588FF14279}"/>
              </a:ext>
            </a:extLst>
          </p:cNvPr>
          <p:cNvPicPr>
            <a:picLocks noChangeAspect="1"/>
          </p:cNvPicPr>
          <p:nvPr/>
        </p:nvPicPr>
        <p:blipFill>
          <a:blip r:embed="rId11"/>
          <a:stretch>
            <a:fillRect/>
          </a:stretch>
        </p:blipFill>
        <p:spPr>
          <a:xfrm>
            <a:off x="23912" y="5211427"/>
            <a:ext cx="1290685" cy="192861"/>
          </a:xfrm>
          <a:prstGeom prst="rect">
            <a:avLst/>
          </a:prstGeom>
        </p:spPr>
      </p:pic>
      <p:cxnSp>
        <p:nvCxnSpPr>
          <p:cNvPr id="61" name="Straight Arrow Connector 60">
            <a:extLst>
              <a:ext uri="{FF2B5EF4-FFF2-40B4-BE49-F238E27FC236}">
                <a16:creationId xmlns:a16="http://schemas.microsoft.com/office/drawing/2014/main" id="{4B2B0F5E-2031-4781-8297-AB6356995408}"/>
              </a:ext>
            </a:extLst>
          </p:cNvPr>
          <p:cNvCxnSpPr>
            <a:cxnSpLocks/>
            <a:endCxn id="56" idx="2"/>
          </p:cNvCxnSpPr>
          <p:nvPr/>
        </p:nvCxnSpPr>
        <p:spPr>
          <a:xfrm flipV="1">
            <a:off x="1275347" y="5158545"/>
            <a:ext cx="1950777" cy="121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BD6216D8-27AB-4D63-867F-0776B7F628AE}"/>
              </a:ext>
            </a:extLst>
          </p:cNvPr>
          <p:cNvPicPr>
            <a:picLocks noChangeAspect="1"/>
          </p:cNvPicPr>
          <p:nvPr/>
        </p:nvPicPr>
        <p:blipFill>
          <a:blip r:embed="rId12"/>
          <a:stretch>
            <a:fillRect/>
          </a:stretch>
        </p:blipFill>
        <p:spPr>
          <a:xfrm>
            <a:off x="3096928" y="5455795"/>
            <a:ext cx="252455" cy="159081"/>
          </a:xfrm>
          <a:prstGeom prst="rect">
            <a:avLst/>
          </a:prstGeom>
          <a:ln>
            <a:solidFill>
              <a:srgbClr val="FF0000"/>
            </a:solidFill>
          </a:ln>
        </p:spPr>
      </p:pic>
      <p:pic>
        <p:nvPicPr>
          <p:cNvPr id="72" name="Picture 71">
            <a:extLst>
              <a:ext uri="{FF2B5EF4-FFF2-40B4-BE49-F238E27FC236}">
                <a16:creationId xmlns:a16="http://schemas.microsoft.com/office/drawing/2014/main" id="{AEB5153C-8B0D-4C6B-9294-9DD27B1C4C39}"/>
              </a:ext>
            </a:extLst>
          </p:cNvPr>
          <p:cNvPicPr>
            <a:picLocks noChangeAspect="1"/>
          </p:cNvPicPr>
          <p:nvPr/>
        </p:nvPicPr>
        <p:blipFill>
          <a:blip r:embed="rId13"/>
          <a:stretch>
            <a:fillRect/>
          </a:stretch>
        </p:blipFill>
        <p:spPr>
          <a:xfrm>
            <a:off x="3955526" y="5448235"/>
            <a:ext cx="144549" cy="174200"/>
          </a:xfrm>
          <a:prstGeom prst="rect">
            <a:avLst/>
          </a:prstGeom>
          <a:ln>
            <a:solidFill>
              <a:srgbClr val="FF0000"/>
            </a:solidFill>
          </a:ln>
        </p:spPr>
      </p:pic>
      <p:pic>
        <p:nvPicPr>
          <p:cNvPr id="74" name="Picture 73">
            <a:extLst>
              <a:ext uri="{FF2B5EF4-FFF2-40B4-BE49-F238E27FC236}">
                <a16:creationId xmlns:a16="http://schemas.microsoft.com/office/drawing/2014/main" id="{DC7B272E-ECE3-40F4-BBE0-1E38B222EC76}"/>
              </a:ext>
            </a:extLst>
          </p:cNvPr>
          <p:cNvPicPr>
            <a:picLocks noChangeAspect="1"/>
          </p:cNvPicPr>
          <p:nvPr/>
        </p:nvPicPr>
        <p:blipFill>
          <a:blip r:embed="rId14"/>
          <a:stretch>
            <a:fillRect/>
          </a:stretch>
        </p:blipFill>
        <p:spPr>
          <a:xfrm>
            <a:off x="2556733" y="5455795"/>
            <a:ext cx="155668" cy="196438"/>
          </a:xfrm>
          <a:prstGeom prst="rect">
            <a:avLst/>
          </a:prstGeom>
          <a:ln>
            <a:solidFill>
              <a:srgbClr val="FF0000"/>
            </a:solidFill>
          </a:ln>
        </p:spPr>
      </p:pic>
      <p:pic>
        <p:nvPicPr>
          <p:cNvPr id="76" name="Picture 75">
            <a:extLst>
              <a:ext uri="{FF2B5EF4-FFF2-40B4-BE49-F238E27FC236}">
                <a16:creationId xmlns:a16="http://schemas.microsoft.com/office/drawing/2014/main" id="{1E8F9D1B-4A86-47C7-A8C4-27AB2E58348F}"/>
              </a:ext>
            </a:extLst>
          </p:cNvPr>
          <p:cNvPicPr>
            <a:picLocks noChangeAspect="1"/>
          </p:cNvPicPr>
          <p:nvPr/>
        </p:nvPicPr>
        <p:blipFill>
          <a:blip r:embed="rId15"/>
          <a:stretch>
            <a:fillRect/>
          </a:stretch>
        </p:blipFill>
        <p:spPr>
          <a:xfrm>
            <a:off x="2163190" y="5455795"/>
            <a:ext cx="155668" cy="177906"/>
          </a:xfrm>
          <a:prstGeom prst="rect">
            <a:avLst/>
          </a:prstGeom>
          <a:ln>
            <a:solidFill>
              <a:srgbClr val="FF0000"/>
            </a:solidFill>
          </a:ln>
        </p:spPr>
      </p:pic>
      <p:sp>
        <p:nvSpPr>
          <p:cNvPr id="77" name="TextBox 76">
            <a:extLst>
              <a:ext uri="{FF2B5EF4-FFF2-40B4-BE49-F238E27FC236}">
                <a16:creationId xmlns:a16="http://schemas.microsoft.com/office/drawing/2014/main" id="{219CC3AC-8750-4515-80E5-C30C88A360BF}"/>
              </a:ext>
            </a:extLst>
          </p:cNvPr>
          <p:cNvSpPr txBox="1"/>
          <p:nvPr/>
        </p:nvSpPr>
        <p:spPr>
          <a:xfrm>
            <a:off x="1671440" y="5711428"/>
            <a:ext cx="385521" cy="261610"/>
          </a:xfrm>
          <a:prstGeom prst="rect">
            <a:avLst/>
          </a:prstGeom>
          <a:noFill/>
        </p:spPr>
        <p:txBody>
          <a:bodyPr wrap="square" rtlCol="0">
            <a:spAutoFit/>
          </a:bodyPr>
          <a:lstStyle/>
          <a:p>
            <a:r>
              <a:rPr lang="en-GB" sz="1100" dirty="0">
                <a:solidFill>
                  <a:srgbClr val="FF0000"/>
                </a:solidFill>
              </a:rPr>
              <a:t>???</a:t>
            </a:r>
          </a:p>
        </p:txBody>
      </p:sp>
      <p:cxnSp>
        <p:nvCxnSpPr>
          <p:cNvPr id="79" name="Straight Connector 78">
            <a:extLst>
              <a:ext uri="{FF2B5EF4-FFF2-40B4-BE49-F238E27FC236}">
                <a16:creationId xmlns:a16="http://schemas.microsoft.com/office/drawing/2014/main" id="{BB459E10-F42D-45C6-92AB-98710F344AAB}"/>
              </a:ext>
            </a:extLst>
          </p:cNvPr>
          <p:cNvCxnSpPr>
            <a:cxnSpLocks/>
            <a:endCxn id="53" idx="0"/>
          </p:cNvCxnSpPr>
          <p:nvPr/>
        </p:nvCxnSpPr>
        <p:spPr>
          <a:xfrm flipH="1">
            <a:off x="2403616" y="6479005"/>
            <a:ext cx="306028" cy="1342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F64FD69-9E5E-49A4-9B51-B728E73971F5}"/>
              </a:ext>
            </a:extLst>
          </p:cNvPr>
          <p:cNvCxnSpPr>
            <a:cxnSpLocks/>
            <a:stCxn id="27" idx="1"/>
          </p:cNvCxnSpPr>
          <p:nvPr/>
        </p:nvCxnSpPr>
        <p:spPr>
          <a:xfrm flipH="1">
            <a:off x="5820562" y="6522054"/>
            <a:ext cx="451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841A257-9AAA-412E-89FD-ADBA13A80C3B}"/>
              </a:ext>
            </a:extLst>
          </p:cNvPr>
          <p:cNvSpPr txBox="1"/>
          <p:nvPr/>
        </p:nvSpPr>
        <p:spPr>
          <a:xfrm>
            <a:off x="4118121" y="812380"/>
            <a:ext cx="526272" cy="261610"/>
          </a:xfrm>
          <a:prstGeom prst="rect">
            <a:avLst/>
          </a:prstGeom>
          <a:noFill/>
        </p:spPr>
        <p:txBody>
          <a:bodyPr wrap="square" rtlCol="0">
            <a:spAutoFit/>
          </a:bodyPr>
          <a:lstStyle>
            <a:defPPr>
              <a:defRPr lang="en-US"/>
            </a:defPPr>
            <a:lvl1pPr>
              <a:defRPr sz="1100" b="0"/>
            </a:lvl1pPr>
          </a:lstStyle>
          <a:p>
            <a:r>
              <a:rPr lang="en-US" dirty="0"/>
              <a:t>z(t_0) </a:t>
            </a:r>
            <a:endParaRPr lang="en-GB" dirty="0"/>
          </a:p>
        </p:txBody>
      </p:sp>
      <p:sp>
        <p:nvSpPr>
          <p:cNvPr id="62" name="TextBox 61">
            <a:extLst>
              <a:ext uri="{FF2B5EF4-FFF2-40B4-BE49-F238E27FC236}">
                <a16:creationId xmlns:a16="http://schemas.microsoft.com/office/drawing/2014/main" id="{8E29D20C-8673-430E-8DD3-FB99839BAB32}"/>
              </a:ext>
            </a:extLst>
          </p:cNvPr>
          <p:cNvSpPr txBox="1"/>
          <p:nvPr/>
        </p:nvSpPr>
        <p:spPr>
          <a:xfrm>
            <a:off x="3238790" y="961005"/>
            <a:ext cx="1133339" cy="261610"/>
          </a:xfrm>
          <a:prstGeom prst="rect">
            <a:avLst/>
          </a:prstGeom>
          <a:noFill/>
        </p:spPr>
        <p:txBody>
          <a:bodyPr wrap="square" rtlCol="0">
            <a:spAutoFit/>
          </a:bodyPr>
          <a:lstStyle>
            <a:defPPr>
              <a:defRPr lang="en-US"/>
            </a:defPPr>
            <a:lvl1pPr>
              <a:defRPr sz="1100" b="1"/>
            </a:lvl1pPr>
          </a:lstStyle>
          <a:p>
            <a:r>
              <a:rPr lang="en-US" b="0" dirty="0"/>
              <a:t>NN=</a:t>
            </a:r>
            <a:r>
              <a:rPr lang="en-US" b="0" dirty="0" err="1"/>
              <a:t>dz</a:t>
            </a:r>
            <a:r>
              <a:rPr lang="en-US" b="0" dirty="0"/>
              <a:t>(t)/dt=f </a:t>
            </a:r>
            <a:endParaRPr lang="en-GB" b="0" dirty="0"/>
          </a:p>
        </p:txBody>
      </p:sp>
      <p:cxnSp>
        <p:nvCxnSpPr>
          <p:cNvPr id="63" name="Straight Arrow Connector 62">
            <a:extLst>
              <a:ext uri="{FF2B5EF4-FFF2-40B4-BE49-F238E27FC236}">
                <a16:creationId xmlns:a16="http://schemas.microsoft.com/office/drawing/2014/main" id="{217A011D-FA76-471F-94B2-10CDB2FAEBE3}"/>
              </a:ext>
            </a:extLst>
          </p:cNvPr>
          <p:cNvCxnSpPr>
            <a:cxnSpLocks/>
          </p:cNvCxnSpPr>
          <p:nvPr/>
        </p:nvCxnSpPr>
        <p:spPr>
          <a:xfrm flipV="1">
            <a:off x="3188118" y="719429"/>
            <a:ext cx="0" cy="160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260A028-DD5B-4FE9-8815-A028459CA87C}"/>
              </a:ext>
            </a:extLst>
          </p:cNvPr>
          <p:cNvCxnSpPr>
            <a:cxnSpLocks/>
          </p:cNvCxnSpPr>
          <p:nvPr/>
        </p:nvCxnSpPr>
        <p:spPr>
          <a:xfrm flipH="1" flipV="1">
            <a:off x="3528682" y="719429"/>
            <a:ext cx="166755" cy="291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92D5FEF-8523-470D-8232-0789184EEEBB}"/>
              </a:ext>
            </a:extLst>
          </p:cNvPr>
          <p:cNvCxnSpPr>
            <a:cxnSpLocks/>
          </p:cNvCxnSpPr>
          <p:nvPr/>
        </p:nvCxnSpPr>
        <p:spPr>
          <a:xfrm flipH="1" flipV="1">
            <a:off x="4013601" y="714546"/>
            <a:ext cx="196900" cy="212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910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10FFD-640E-49B6-BCF6-C778A51CF5AF}"/>
              </a:ext>
            </a:extLst>
          </p:cNvPr>
          <p:cNvSpPr>
            <a:spLocks noGrp="1"/>
          </p:cNvSpPr>
          <p:nvPr>
            <p:ph type="title"/>
          </p:nvPr>
        </p:nvSpPr>
        <p:spPr/>
        <p:txBody>
          <a:bodyPr/>
          <a:lstStyle/>
          <a:p>
            <a:r>
              <a:rPr lang="en-US" dirty="0"/>
              <a:t>Experiments</a:t>
            </a:r>
            <a:endParaRPr lang="en-GB" dirty="0"/>
          </a:p>
        </p:txBody>
      </p:sp>
    </p:spTree>
    <p:extLst>
      <p:ext uri="{BB962C8B-B14F-4D97-AF65-F5344CB8AC3E}">
        <p14:creationId xmlns:p14="http://schemas.microsoft.com/office/powerpoint/2010/main" val="2406899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E7CF-9DD4-45B4-A4CD-967DB824AC3A}"/>
              </a:ext>
            </a:extLst>
          </p:cNvPr>
          <p:cNvSpPr>
            <a:spLocks noGrp="1"/>
          </p:cNvSpPr>
          <p:nvPr>
            <p:ph type="title"/>
          </p:nvPr>
        </p:nvSpPr>
        <p:spPr/>
        <p:txBody>
          <a:bodyPr/>
          <a:lstStyle/>
          <a:p>
            <a:r>
              <a:rPr lang="en-GB" dirty="0"/>
              <a:t>O(1) Memory Cost</a:t>
            </a:r>
          </a:p>
        </p:txBody>
      </p:sp>
      <p:pic>
        <p:nvPicPr>
          <p:cNvPr id="5" name="Picture 4">
            <a:extLst>
              <a:ext uri="{FF2B5EF4-FFF2-40B4-BE49-F238E27FC236}">
                <a16:creationId xmlns:a16="http://schemas.microsoft.com/office/drawing/2014/main" id="{D8340CCB-DFD4-4725-B2D5-EC4849708D47}"/>
              </a:ext>
            </a:extLst>
          </p:cNvPr>
          <p:cNvPicPr>
            <a:picLocks noChangeAspect="1"/>
          </p:cNvPicPr>
          <p:nvPr/>
        </p:nvPicPr>
        <p:blipFill>
          <a:blip r:embed="rId3"/>
          <a:stretch>
            <a:fillRect/>
          </a:stretch>
        </p:blipFill>
        <p:spPr>
          <a:xfrm>
            <a:off x="358548" y="2288721"/>
            <a:ext cx="6619875" cy="2933700"/>
          </a:xfrm>
          <a:prstGeom prst="rect">
            <a:avLst/>
          </a:prstGeom>
          <a:ln>
            <a:solidFill>
              <a:schemeClr val="tx1"/>
            </a:solidFill>
          </a:ln>
        </p:spPr>
      </p:pic>
      <p:sp>
        <p:nvSpPr>
          <p:cNvPr id="4" name="TextBox 3">
            <a:extLst>
              <a:ext uri="{FF2B5EF4-FFF2-40B4-BE49-F238E27FC236}">
                <a16:creationId xmlns:a16="http://schemas.microsoft.com/office/drawing/2014/main" id="{E222BCA5-3183-4271-8C28-852F8E17F9E2}"/>
              </a:ext>
            </a:extLst>
          </p:cNvPr>
          <p:cNvSpPr txBox="1"/>
          <p:nvPr/>
        </p:nvSpPr>
        <p:spPr>
          <a:xfrm>
            <a:off x="7208400" y="2288721"/>
            <a:ext cx="4724400" cy="2585323"/>
          </a:xfrm>
          <a:prstGeom prst="rect">
            <a:avLst/>
          </a:prstGeom>
          <a:noFill/>
        </p:spPr>
        <p:txBody>
          <a:bodyPr wrap="square" rtlCol="0">
            <a:spAutoFit/>
          </a:bodyPr>
          <a:lstStyle/>
          <a:p>
            <a:pPr marL="285750" indent="-285750">
              <a:buFont typeface="Arial" panose="020B0604020202020204" pitchFamily="34" charset="0"/>
              <a:buChar char="•"/>
            </a:pPr>
            <a:r>
              <a:rPr lang="en-GB" sz="2400" dirty="0"/>
              <a:t>ODEs have similar performance to </a:t>
            </a:r>
            <a:r>
              <a:rPr lang="en-GB" sz="2400" dirty="0" err="1"/>
              <a:t>ResNet</a:t>
            </a:r>
            <a:r>
              <a:rPr lang="en-GB" sz="2400" dirty="0"/>
              <a:t> but with </a:t>
            </a:r>
            <a:r>
              <a:rPr lang="en-GB" sz="2400" dirty="0">
                <a:solidFill>
                  <a:srgbClr val="00B0F0"/>
                </a:solidFill>
              </a:rPr>
              <a:t>less params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Adjoint sensitivity method allows ODE-Net to have </a:t>
            </a:r>
            <a:r>
              <a:rPr lang="en-GB" sz="2400" dirty="0">
                <a:solidFill>
                  <a:srgbClr val="00B0F0"/>
                </a:solidFill>
              </a:rPr>
              <a:t>constant memory costs</a:t>
            </a:r>
          </a:p>
          <a:p>
            <a:endParaRPr lang="en-GB" dirty="0"/>
          </a:p>
        </p:txBody>
      </p:sp>
    </p:spTree>
    <p:extLst>
      <p:ext uri="{BB962C8B-B14F-4D97-AF65-F5344CB8AC3E}">
        <p14:creationId xmlns:p14="http://schemas.microsoft.com/office/powerpoint/2010/main" val="2290521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9558-6FB3-4E46-A36F-193C0AAB8590}"/>
              </a:ext>
            </a:extLst>
          </p:cNvPr>
          <p:cNvSpPr>
            <a:spLocks noGrp="1"/>
          </p:cNvSpPr>
          <p:nvPr>
            <p:ph type="title"/>
          </p:nvPr>
        </p:nvSpPr>
        <p:spPr/>
        <p:txBody>
          <a:bodyPr/>
          <a:lstStyle/>
          <a:p>
            <a:r>
              <a:rPr lang="en-GB" dirty="0"/>
              <a:t>Error Control in ODE-Nets</a:t>
            </a:r>
          </a:p>
        </p:txBody>
      </p:sp>
      <p:pic>
        <p:nvPicPr>
          <p:cNvPr id="5" name="Picture 4">
            <a:extLst>
              <a:ext uri="{FF2B5EF4-FFF2-40B4-BE49-F238E27FC236}">
                <a16:creationId xmlns:a16="http://schemas.microsoft.com/office/drawing/2014/main" id="{91DFA3C1-90EA-43C6-B6A7-129F8991139B}"/>
              </a:ext>
            </a:extLst>
          </p:cNvPr>
          <p:cNvPicPr>
            <a:picLocks noChangeAspect="1"/>
          </p:cNvPicPr>
          <p:nvPr/>
        </p:nvPicPr>
        <p:blipFill>
          <a:blip r:embed="rId3"/>
          <a:stretch>
            <a:fillRect/>
          </a:stretch>
        </p:blipFill>
        <p:spPr>
          <a:xfrm>
            <a:off x="0" y="3717773"/>
            <a:ext cx="12192000" cy="3140227"/>
          </a:xfrm>
          <a:prstGeom prst="rect">
            <a:avLst/>
          </a:prstGeom>
        </p:spPr>
      </p:pic>
      <p:sp>
        <p:nvSpPr>
          <p:cNvPr id="6" name="TextBox 5">
            <a:extLst>
              <a:ext uri="{FF2B5EF4-FFF2-40B4-BE49-F238E27FC236}">
                <a16:creationId xmlns:a16="http://schemas.microsoft.com/office/drawing/2014/main" id="{CBD84847-0542-4847-8952-532A5B9FF7CE}"/>
              </a:ext>
            </a:extLst>
          </p:cNvPr>
          <p:cNvSpPr txBox="1"/>
          <p:nvPr/>
        </p:nvSpPr>
        <p:spPr>
          <a:xfrm>
            <a:off x="391886" y="1478124"/>
            <a:ext cx="11114314" cy="461665"/>
          </a:xfrm>
          <a:prstGeom prst="rect">
            <a:avLst/>
          </a:prstGeom>
          <a:noFill/>
        </p:spPr>
        <p:txBody>
          <a:bodyPr wrap="square" rtlCol="0">
            <a:spAutoFit/>
          </a:bodyPr>
          <a:lstStyle/>
          <a:p>
            <a:r>
              <a:rPr lang="en-GB" sz="2400" b="1" dirty="0">
                <a:solidFill>
                  <a:srgbClr val="00B050"/>
                </a:solidFill>
              </a:rPr>
              <a:t>Error control </a:t>
            </a:r>
            <a:r>
              <a:rPr lang="en-GB" sz="2400" dirty="0"/>
              <a:t>= make sure output is within given tolerance of the true solution </a:t>
            </a:r>
            <a:endParaRPr lang="en-GB" dirty="0"/>
          </a:p>
        </p:txBody>
      </p:sp>
      <p:sp>
        <p:nvSpPr>
          <p:cNvPr id="7" name="TextBox 6">
            <a:extLst>
              <a:ext uri="{FF2B5EF4-FFF2-40B4-BE49-F238E27FC236}">
                <a16:creationId xmlns:a16="http://schemas.microsoft.com/office/drawing/2014/main" id="{E0C8C179-76F8-4E2D-B2AC-9E3487FC7005}"/>
              </a:ext>
            </a:extLst>
          </p:cNvPr>
          <p:cNvSpPr txBox="1"/>
          <p:nvPr/>
        </p:nvSpPr>
        <p:spPr>
          <a:xfrm>
            <a:off x="517069" y="3071442"/>
            <a:ext cx="2481943" cy="646331"/>
          </a:xfrm>
          <a:prstGeom prst="rect">
            <a:avLst/>
          </a:prstGeom>
          <a:noFill/>
        </p:spPr>
        <p:txBody>
          <a:bodyPr wrap="square" rtlCol="0">
            <a:spAutoFit/>
          </a:bodyPr>
          <a:lstStyle/>
          <a:p>
            <a:pPr algn="ctr"/>
            <a:r>
              <a:rPr lang="en-GB" dirty="0"/>
              <a:t>Output error can be controlled (eval mode)</a:t>
            </a:r>
          </a:p>
        </p:txBody>
      </p:sp>
      <p:sp>
        <p:nvSpPr>
          <p:cNvPr id="8" name="TextBox 7">
            <a:extLst>
              <a:ext uri="{FF2B5EF4-FFF2-40B4-BE49-F238E27FC236}">
                <a16:creationId xmlns:a16="http://schemas.microsoft.com/office/drawing/2014/main" id="{7AEAE50C-791B-4108-B50D-2EB63C07C7F2}"/>
              </a:ext>
            </a:extLst>
          </p:cNvPr>
          <p:cNvSpPr txBox="1"/>
          <p:nvPr/>
        </p:nvSpPr>
        <p:spPr>
          <a:xfrm>
            <a:off x="3331028" y="2872769"/>
            <a:ext cx="2759529" cy="923330"/>
          </a:xfrm>
          <a:prstGeom prst="rect">
            <a:avLst/>
          </a:prstGeom>
          <a:noFill/>
        </p:spPr>
        <p:txBody>
          <a:bodyPr wrap="square" rtlCol="0">
            <a:spAutoFit/>
          </a:bodyPr>
          <a:lstStyle/>
          <a:p>
            <a:pPr algn="ctr"/>
            <a:r>
              <a:rPr lang="en-GB" dirty="0"/>
              <a:t>Time in forward is proportional to </a:t>
            </a:r>
            <a:r>
              <a:rPr lang="en-GB" dirty="0" err="1"/>
              <a:t>num</a:t>
            </a:r>
            <a:r>
              <a:rPr lang="en-GB" dirty="0"/>
              <a:t> </a:t>
            </a:r>
            <a:r>
              <a:rPr lang="en-GB" dirty="0" err="1"/>
              <a:t>func</a:t>
            </a:r>
            <a:r>
              <a:rPr lang="en-GB" dirty="0"/>
              <a:t> evals (NFE)</a:t>
            </a:r>
          </a:p>
        </p:txBody>
      </p:sp>
      <p:sp>
        <p:nvSpPr>
          <p:cNvPr id="9" name="TextBox 8">
            <a:extLst>
              <a:ext uri="{FF2B5EF4-FFF2-40B4-BE49-F238E27FC236}">
                <a16:creationId xmlns:a16="http://schemas.microsoft.com/office/drawing/2014/main" id="{92DD2386-FD62-4E6F-9523-8E3B9110D8C8}"/>
              </a:ext>
            </a:extLst>
          </p:cNvPr>
          <p:cNvSpPr txBox="1"/>
          <p:nvPr/>
        </p:nvSpPr>
        <p:spPr>
          <a:xfrm>
            <a:off x="6840308" y="3038181"/>
            <a:ext cx="1845128" cy="646331"/>
          </a:xfrm>
          <a:prstGeom prst="rect">
            <a:avLst/>
          </a:prstGeom>
          <a:noFill/>
        </p:spPr>
        <p:txBody>
          <a:bodyPr wrap="square" rtlCol="0">
            <a:spAutoFit/>
          </a:bodyPr>
          <a:lstStyle/>
          <a:p>
            <a:pPr algn="ctr"/>
            <a:r>
              <a:rPr lang="en-GB" dirty="0" err="1"/>
              <a:t>Num</a:t>
            </a:r>
            <a:r>
              <a:rPr lang="en-GB" dirty="0"/>
              <a:t> evals in bp ~ ½ evals in </a:t>
            </a:r>
            <a:r>
              <a:rPr lang="en-GB" dirty="0" err="1"/>
              <a:t>fp</a:t>
            </a:r>
            <a:endParaRPr lang="en-GB" dirty="0"/>
          </a:p>
        </p:txBody>
      </p:sp>
      <p:sp>
        <p:nvSpPr>
          <p:cNvPr id="10" name="TextBox 9">
            <a:extLst>
              <a:ext uri="{FF2B5EF4-FFF2-40B4-BE49-F238E27FC236}">
                <a16:creationId xmlns:a16="http://schemas.microsoft.com/office/drawing/2014/main" id="{019AC61F-78A2-451D-8E46-1BD376F3F3E9}"/>
              </a:ext>
            </a:extLst>
          </p:cNvPr>
          <p:cNvSpPr txBox="1"/>
          <p:nvPr/>
        </p:nvSpPr>
        <p:spPr>
          <a:xfrm>
            <a:off x="9661071" y="2787941"/>
            <a:ext cx="2530929" cy="1200329"/>
          </a:xfrm>
          <a:prstGeom prst="rect">
            <a:avLst/>
          </a:prstGeom>
          <a:noFill/>
        </p:spPr>
        <p:txBody>
          <a:bodyPr wrap="square" rtlCol="0">
            <a:spAutoFit/>
          </a:bodyPr>
          <a:lstStyle/>
          <a:p>
            <a:pPr algn="ctr"/>
            <a:r>
              <a:rPr lang="en-GB" dirty="0"/>
              <a:t>more epochs = more NFE </a:t>
            </a:r>
          </a:p>
          <a:p>
            <a:pPr algn="ctr"/>
            <a:r>
              <a:rPr lang="en-GB" dirty="0"/>
              <a:t>(solver needs more evals to adapt to model complexity)</a:t>
            </a:r>
          </a:p>
        </p:txBody>
      </p:sp>
      <p:sp>
        <p:nvSpPr>
          <p:cNvPr id="11" name="TextBox 10">
            <a:extLst>
              <a:ext uri="{FF2B5EF4-FFF2-40B4-BE49-F238E27FC236}">
                <a16:creationId xmlns:a16="http://schemas.microsoft.com/office/drawing/2014/main" id="{7EEAE317-4D1A-4F9F-B8AB-5728B5D7FF4D}"/>
              </a:ext>
            </a:extLst>
          </p:cNvPr>
          <p:cNvSpPr txBox="1"/>
          <p:nvPr/>
        </p:nvSpPr>
        <p:spPr>
          <a:xfrm>
            <a:off x="1482500" y="2225550"/>
            <a:ext cx="4193721" cy="369332"/>
          </a:xfrm>
          <a:prstGeom prst="rect">
            <a:avLst/>
          </a:prstGeom>
          <a:noFill/>
        </p:spPr>
        <p:txBody>
          <a:bodyPr wrap="square" rtlCol="0">
            <a:spAutoFit/>
          </a:bodyPr>
          <a:lstStyle/>
          <a:p>
            <a:r>
              <a:rPr lang="en-GB" b="1" i="1" dirty="0"/>
              <a:t>Trade-off: </a:t>
            </a:r>
            <a:r>
              <a:rPr lang="en-GB" i="1" dirty="0"/>
              <a:t>Accuracy vs computational cost</a:t>
            </a:r>
          </a:p>
        </p:txBody>
      </p:sp>
      <p:sp>
        <p:nvSpPr>
          <p:cNvPr id="4" name="Left Brace 3">
            <a:extLst>
              <a:ext uri="{FF2B5EF4-FFF2-40B4-BE49-F238E27FC236}">
                <a16:creationId xmlns:a16="http://schemas.microsoft.com/office/drawing/2014/main" id="{51B23323-B234-4C69-B5A0-574815F679EF}"/>
              </a:ext>
            </a:extLst>
          </p:cNvPr>
          <p:cNvSpPr/>
          <p:nvPr/>
        </p:nvSpPr>
        <p:spPr>
          <a:xfrm rot="5400000">
            <a:off x="3474980" y="-5448"/>
            <a:ext cx="208762" cy="5686424"/>
          </a:xfrm>
          <a:prstGeom prst="leftBrace">
            <a:avLst>
              <a:gd name="adj1" fmla="val 34621"/>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40AAA160-1FC4-43E2-9DF6-0FF8C8398E38}"/>
              </a:ext>
            </a:extLst>
          </p:cNvPr>
          <p:cNvSpPr txBox="1"/>
          <p:nvPr/>
        </p:nvSpPr>
        <p:spPr>
          <a:xfrm>
            <a:off x="9146722" y="2119653"/>
            <a:ext cx="3083378" cy="369332"/>
          </a:xfrm>
          <a:prstGeom prst="rect">
            <a:avLst/>
          </a:prstGeom>
          <a:noFill/>
        </p:spPr>
        <p:txBody>
          <a:bodyPr wrap="square" rtlCol="0">
            <a:spAutoFit/>
          </a:bodyPr>
          <a:lstStyle/>
          <a:p>
            <a:r>
              <a:rPr lang="en-GB" b="1" i="1" dirty="0"/>
              <a:t>‘Depth’</a:t>
            </a:r>
            <a:r>
              <a:rPr lang="en-GB" i="1" dirty="0"/>
              <a:t> is up to the ODE solver</a:t>
            </a:r>
          </a:p>
        </p:txBody>
      </p:sp>
    </p:spTree>
    <p:extLst>
      <p:ext uri="{BB962C8B-B14F-4D97-AF65-F5344CB8AC3E}">
        <p14:creationId xmlns:p14="http://schemas.microsoft.com/office/powerpoint/2010/main" val="1189704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A2E51-0344-48C4-B53B-0AA9D92707EC}"/>
              </a:ext>
            </a:extLst>
          </p:cNvPr>
          <p:cNvSpPr>
            <a:spLocks noGrp="1"/>
          </p:cNvSpPr>
          <p:nvPr>
            <p:ph type="title"/>
          </p:nvPr>
        </p:nvSpPr>
        <p:spPr/>
        <p:txBody>
          <a:bodyPr/>
          <a:lstStyle/>
          <a:p>
            <a:r>
              <a:rPr lang="en-GB" dirty="0"/>
              <a:t>Continuous Normalising Flows</a:t>
            </a:r>
          </a:p>
        </p:txBody>
      </p:sp>
      <p:sp>
        <p:nvSpPr>
          <p:cNvPr id="5" name="Content Placeholder 4">
            <a:extLst>
              <a:ext uri="{FF2B5EF4-FFF2-40B4-BE49-F238E27FC236}">
                <a16:creationId xmlns:a16="http://schemas.microsoft.com/office/drawing/2014/main" id="{E34131AA-6842-4D7D-A06B-A438FD453E53}"/>
              </a:ext>
            </a:extLst>
          </p:cNvPr>
          <p:cNvSpPr>
            <a:spLocks noGrp="1"/>
          </p:cNvSpPr>
          <p:nvPr>
            <p:ph idx="1"/>
          </p:nvPr>
        </p:nvSpPr>
        <p:spPr/>
        <p:txBody>
          <a:bodyPr/>
          <a:lstStyle/>
          <a:p>
            <a:r>
              <a:rPr lang="en-GB" dirty="0"/>
              <a:t>Build complex probability distributions by transforming simple ones</a:t>
            </a:r>
          </a:p>
          <a:p>
            <a:r>
              <a:rPr lang="en-US" b="1" dirty="0"/>
              <a:t>Change in variables </a:t>
            </a:r>
            <a:r>
              <a:rPr lang="en-US" dirty="0"/>
              <a:t>theorem calculates changes in probability</a:t>
            </a:r>
          </a:p>
          <a:p>
            <a:pPr marL="742950" lvl="1" indent="-285750">
              <a:buFont typeface="Arial" panose="020B0604020202020204" pitchFamily="34" charset="0"/>
              <a:buChar char="•"/>
            </a:pPr>
            <a:r>
              <a:rPr lang="en-GB" i="1" dirty="0">
                <a:sym typeface="Wingdings" panose="05000000000000000000" pitchFamily="2" charset="2"/>
              </a:rPr>
              <a:t>Change in density due to mapping through a function is given by the determinant of the Jacobian of the function</a:t>
            </a:r>
            <a:endParaRPr lang="en-GB" i="1" dirty="0"/>
          </a:p>
          <a:p>
            <a:endParaRPr lang="en-GB" dirty="0"/>
          </a:p>
          <a:p>
            <a:endParaRPr lang="en-GB" dirty="0"/>
          </a:p>
          <a:p>
            <a:endParaRPr lang="en-GB" dirty="0"/>
          </a:p>
        </p:txBody>
      </p:sp>
      <p:pic>
        <p:nvPicPr>
          <p:cNvPr id="4" name="Picture 3">
            <a:extLst>
              <a:ext uri="{FF2B5EF4-FFF2-40B4-BE49-F238E27FC236}">
                <a16:creationId xmlns:a16="http://schemas.microsoft.com/office/drawing/2014/main" id="{D877D6E7-F233-4FEC-8885-6623605D64EB}"/>
              </a:ext>
            </a:extLst>
          </p:cNvPr>
          <p:cNvPicPr>
            <a:picLocks noChangeAspect="1"/>
          </p:cNvPicPr>
          <p:nvPr/>
        </p:nvPicPr>
        <p:blipFill>
          <a:blip r:embed="rId3"/>
          <a:stretch>
            <a:fillRect/>
          </a:stretch>
        </p:blipFill>
        <p:spPr>
          <a:xfrm>
            <a:off x="428625" y="3611225"/>
            <a:ext cx="10191750" cy="895350"/>
          </a:xfrm>
          <a:prstGeom prst="rect">
            <a:avLst/>
          </a:prstGeom>
        </p:spPr>
      </p:pic>
      <p:pic>
        <p:nvPicPr>
          <p:cNvPr id="6" name="Picture 5">
            <a:extLst>
              <a:ext uri="{FF2B5EF4-FFF2-40B4-BE49-F238E27FC236}">
                <a16:creationId xmlns:a16="http://schemas.microsoft.com/office/drawing/2014/main" id="{92E85324-5730-47D6-9A65-50FDB0052205}"/>
              </a:ext>
            </a:extLst>
          </p:cNvPr>
          <p:cNvPicPr>
            <a:picLocks noChangeAspect="1"/>
          </p:cNvPicPr>
          <p:nvPr/>
        </p:nvPicPr>
        <p:blipFill>
          <a:blip r:embed="rId4"/>
          <a:stretch>
            <a:fillRect/>
          </a:stretch>
        </p:blipFill>
        <p:spPr>
          <a:xfrm>
            <a:off x="133350" y="5472294"/>
            <a:ext cx="12058650" cy="990600"/>
          </a:xfrm>
          <a:prstGeom prst="rect">
            <a:avLst/>
          </a:prstGeom>
        </p:spPr>
      </p:pic>
      <p:sp>
        <p:nvSpPr>
          <p:cNvPr id="8" name="TextBox 7">
            <a:extLst>
              <a:ext uri="{FF2B5EF4-FFF2-40B4-BE49-F238E27FC236}">
                <a16:creationId xmlns:a16="http://schemas.microsoft.com/office/drawing/2014/main" id="{6ABCF2B7-32F0-4FE6-B42F-0962933D6E51}"/>
              </a:ext>
            </a:extLst>
          </p:cNvPr>
          <p:cNvSpPr txBox="1"/>
          <p:nvPr/>
        </p:nvSpPr>
        <p:spPr>
          <a:xfrm>
            <a:off x="3803898" y="5029934"/>
            <a:ext cx="2292102" cy="369332"/>
          </a:xfrm>
          <a:prstGeom prst="rect">
            <a:avLst/>
          </a:prstGeom>
          <a:noFill/>
        </p:spPr>
        <p:txBody>
          <a:bodyPr wrap="none" rtlCol="0">
            <a:spAutoFit/>
          </a:bodyPr>
          <a:lstStyle/>
          <a:p>
            <a:r>
              <a:rPr lang="en-US" dirty="0"/>
              <a:t>Known (‘simpler’) dist.</a:t>
            </a:r>
            <a:endParaRPr lang="en-GB" dirty="0"/>
          </a:p>
        </p:txBody>
      </p:sp>
      <p:sp>
        <p:nvSpPr>
          <p:cNvPr id="9" name="TextBox 8">
            <a:extLst>
              <a:ext uri="{FF2B5EF4-FFF2-40B4-BE49-F238E27FC236}">
                <a16:creationId xmlns:a16="http://schemas.microsoft.com/office/drawing/2014/main" id="{26779ECB-9EE5-492A-805E-99428C911258}"/>
              </a:ext>
            </a:extLst>
          </p:cNvPr>
          <p:cNvSpPr txBox="1"/>
          <p:nvPr/>
        </p:nvSpPr>
        <p:spPr>
          <a:xfrm>
            <a:off x="6832664" y="4937601"/>
            <a:ext cx="3254536" cy="646331"/>
          </a:xfrm>
          <a:prstGeom prst="rect">
            <a:avLst/>
          </a:prstGeom>
          <a:noFill/>
        </p:spPr>
        <p:txBody>
          <a:bodyPr wrap="square" rtlCol="0">
            <a:spAutoFit/>
          </a:bodyPr>
          <a:lstStyle/>
          <a:p>
            <a:r>
              <a:rPr lang="en-US" dirty="0"/>
              <a:t>Normalizing:</a:t>
            </a:r>
          </a:p>
          <a:p>
            <a:r>
              <a:rPr lang="en-US" dirty="0"/>
              <a:t>Ensure valid PDF so integral is 1</a:t>
            </a:r>
            <a:endParaRPr lang="en-GB" dirty="0"/>
          </a:p>
        </p:txBody>
      </p:sp>
      <p:cxnSp>
        <p:nvCxnSpPr>
          <p:cNvPr id="10" name="Straight Arrow Connector 9">
            <a:extLst>
              <a:ext uri="{FF2B5EF4-FFF2-40B4-BE49-F238E27FC236}">
                <a16:creationId xmlns:a16="http://schemas.microsoft.com/office/drawing/2014/main" id="{15E8112A-4844-461E-A0D3-DE53699A448B}"/>
              </a:ext>
            </a:extLst>
          </p:cNvPr>
          <p:cNvCxnSpPr>
            <a:stCxn id="8" idx="0"/>
          </p:cNvCxnSpPr>
          <p:nvPr/>
        </p:nvCxnSpPr>
        <p:spPr>
          <a:xfrm flipV="1">
            <a:off x="4949949" y="4164816"/>
            <a:ext cx="474307" cy="865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8F2DFD2-B975-47F3-8D13-3917F1EE7DF0}"/>
              </a:ext>
            </a:extLst>
          </p:cNvPr>
          <p:cNvCxnSpPr>
            <a:cxnSpLocks/>
            <a:stCxn id="9" idx="0"/>
          </p:cNvCxnSpPr>
          <p:nvPr/>
        </p:nvCxnSpPr>
        <p:spPr>
          <a:xfrm flipH="1" flipV="1">
            <a:off x="7439488" y="4506575"/>
            <a:ext cx="1020444" cy="43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34CBEB-ED5E-444C-9432-3E74A39A0D27}"/>
              </a:ext>
            </a:extLst>
          </p:cNvPr>
          <p:cNvCxnSpPr>
            <a:cxnSpLocks/>
          </p:cNvCxnSpPr>
          <p:nvPr/>
        </p:nvCxnSpPr>
        <p:spPr>
          <a:xfrm>
            <a:off x="10484528" y="6462894"/>
            <a:ext cx="69245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236CEDB-1274-4E1A-9394-414BBC5B40F0}"/>
              </a:ext>
            </a:extLst>
          </p:cNvPr>
          <p:cNvSpPr txBox="1"/>
          <p:nvPr/>
        </p:nvSpPr>
        <p:spPr>
          <a:xfrm>
            <a:off x="10361721" y="6483824"/>
            <a:ext cx="1894086" cy="369332"/>
          </a:xfrm>
          <a:prstGeom prst="rect">
            <a:avLst/>
          </a:prstGeom>
          <a:noFill/>
        </p:spPr>
        <p:txBody>
          <a:bodyPr wrap="square" rtlCol="0">
            <a:spAutoFit/>
          </a:bodyPr>
          <a:lstStyle/>
          <a:p>
            <a:r>
              <a:rPr lang="en-US" dirty="0"/>
              <a:t>Chain rule</a:t>
            </a:r>
            <a:endParaRPr lang="en-GB" dirty="0"/>
          </a:p>
        </p:txBody>
      </p:sp>
    </p:spTree>
    <p:extLst>
      <p:ext uri="{BB962C8B-B14F-4D97-AF65-F5344CB8AC3E}">
        <p14:creationId xmlns:p14="http://schemas.microsoft.com/office/powerpoint/2010/main" val="1369856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0F4D14-B1C8-475B-8A6C-22EF705FBFAD}"/>
              </a:ext>
            </a:extLst>
          </p:cNvPr>
          <p:cNvPicPr>
            <a:picLocks noChangeAspect="1"/>
          </p:cNvPicPr>
          <p:nvPr/>
        </p:nvPicPr>
        <p:blipFill>
          <a:blip r:embed="rId3"/>
          <a:stretch>
            <a:fillRect/>
          </a:stretch>
        </p:blipFill>
        <p:spPr>
          <a:xfrm>
            <a:off x="1677971" y="2707139"/>
            <a:ext cx="10165237" cy="1970354"/>
          </a:xfrm>
          <a:prstGeom prst="rect">
            <a:avLst/>
          </a:prstGeom>
        </p:spPr>
      </p:pic>
      <p:pic>
        <p:nvPicPr>
          <p:cNvPr id="6" name="Picture 5">
            <a:extLst>
              <a:ext uri="{FF2B5EF4-FFF2-40B4-BE49-F238E27FC236}">
                <a16:creationId xmlns:a16="http://schemas.microsoft.com/office/drawing/2014/main" id="{2A21D0FE-AB69-4508-8943-A67662C557A9}"/>
              </a:ext>
            </a:extLst>
          </p:cNvPr>
          <p:cNvPicPr>
            <a:picLocks noChangeAspect="1"/>
          </p:cNvPicPr>
          <p:nvPr/>
        </p:nvPicPr>
        <p:blipFill>
          <a:blip r:embed="rId4"/>
          <a:stretch>
            <a:fillRect/>
          </a:stretch>
        </p:blipFill>
        <p:spPr>
          <a:xfrm>
            <a:off x="3369530" y="4902113"/>
            <a:ext cx="8473678" cy="714743"/>
          </a:xfrm>
          <a:prstGeom prst="rect">
            <a:avLst/>
          </a:prstGeom>
        </p:spPr>
      </p:pic>
      <p:pic>
        <p:nvPicPr>
          <p:cNvPr id="8" name="Picture 7">
            <a:extLst>
              <a:ext uri="{FF2B5EF4-FFF2-40B4-BE49-F238E27FC236}">
                <a16:creationId xmlns:a16="http://schemas.microsoft.com/office/drawing/2014/main" id="{A7E311D1-A1DA-4693-A613-35EC00CC78BA}"/>
              </a:ext>
            </a:extLst>
          </p:cNvPr>
          <p:cNvPicPr>
            <a:picLocks noChangeAspect="1"/>
          </p:cNvPicPr>
          <p:nvPr/>
        </p:nvPicPr>
        <p:blipFill>
          <a:blip r:embed="rId5"/>
          <a:stretch>
            <a:fillRect/>
          </a:stretch>
        </p:blipFill>
        <p:spPr>
          <a:xfrm>
            <a:off x="3321880" y="5841476"/>
            <a:ext cx="8521328" cy="1016524"/>
          </a:xfrm>
          <a:prstGeom prst="rect">
            <a:avLst/>
          </a:prstGeom>
        </p:spPr>
      </p:pic>
      <p:sp>
        <p:nvSpPr>
          <p:cNvPr id="7" name="TextBox 6">
            <a:extLst>
              <a:ext uri="{FF2B5EF4-FFF2-40B4-BE49-F238E27FC236}">
                <a16:creationId xmlns:a16="http://schemas.microsoft.com/office/drawing/2014/main" id="{A023DC71-33DA-4B7E-951E-FF336CECE28E}"/>
              </a:ext>
            </a:extLst>
          </p:cNvPr>
          <p:cNvSpPr txBox="1"/>
          <p:nvPr/>
        </p:nvSpPr>
        <p:spPr>
          <a:xfrm>
            <a:off x="179109" y="126794"/>
            <a:ext cx="11664099" cy="2862322"/>
          </a:xfrm>
          <a:prstGeom prst="rect">
            <a:avLst/>
          </a:prstGeom>
          <a:noFill/>
        </p:spPr>
        <p:txBody>
          <a:bodyPr wrap="square">
            <a:spAutoFit/>
          </a:bodyPr>
          <a:lstStyle/>
          <a:p>
            <a:pPr marL="0" indent="0">
              <a:buNone/>
            </a:pPr>
            <a:r>
              <a:rPr lang="en-GB" sz="2000" dirty="0">
                <a:sym typeface="Wingdings" panose="05000000000000000000" pitchFamily="2" charset="2"/>
              </a:rPr>
              <a:t>If make instantaneous (/infinitesimal) change to a variable, then how does the density change with time? </a:t>
            </a:r>
          </a:p>
          <a:p>
            <a:endParaRPr lang="en-GB" sz="2000" dirty="0">
              <a:sym typeface="Wingdings" panose="05000000000000000000" pitchFamily="2" charset="2"/>
            </a:endParaRPr>
          </a:p>
          <a:p>
            <a:r>
              <a:rPr lang="en-GB" sz="2000" dirty="0">
                <a:sym typeface="Wingdings" panose="05000000000000000000" pitchFamily="2" charset="2"/>
              </a:rPr>
              <a:t>Proved that the log density </a:t>
            </a:r>
            <a:r>
              <a:rPr lang="en-GB" sz="2000" dirty="0" err="1">
                <a:sym typeface="Wingdings" panose="05000000000000000000" pitchFamily="2" charset="2"/>
              </a:rPr>
              <a:t>wrt</a:t>
            </a:r>
            <a:r>
              <a:rPr lang="en-GB" sz="2000" dirty="0">
                <a:sym typeface="Wingdings" panose="05000000000000000000" pitchFamily="2" charset="2"/>
              </a:rPr>
              <a:t> time is given by the trace of the Jacobian </a:t>
            </a:r>
          </a:p>
          <a:p>
            <a:pPr marL="742950" lvl="1" indent="-285750">
              <a:buFont typeface="Arial" panose="020B0604020202020204" pitchFamily="34" charset="0"/>
              <a:buChar char="•"/>
            </a:pPr>
            <a:r>
              <a:rPr lang="en-GB" sz="2000" dirty="0">
                <a:sym typeface="Wingdings" panose="05000000000000000000" pitchFamily="2" charset="2"/>
              </a:rPr>
              <a:t>Called this the </a:t>
            </a:r>
            <a:r>
              <a:rPr lang="en-GB" sz="2000" b="1" dirty="0">
                <a:sym typeface="Wingdings" panose="05000000000000000000" pitchFamily="2" charset="2"/>
              </a:rPr>
              <a:t>instantaneous change of variables formula</a:t>
            </a:r>
          </a:p>
          <a:p>
            <a:endParaRPr lang="en-GB" sz="2000" b="1" dirty="0">
              <a:sym typeface="Wingdings" panose="05000000000000000000" pitchFamily="2" charset="2"/>
            </a:endParaRPr>
          </a:p>
          <a:p>
            <a:r>
              <a:rPr lang="en-GB" sz="2000" b="0" dirty="0">
                <a:sym typeface="Wingdings" panose="05000000000000000000" pitchFamily="2" charset="2"/>
              </a:rPr>
              <a:t>Use theorem to build new class of generative density models (CNFs) which continuously transform a simple </a:t>
            </a:r>
            <a:r>
              <a:rPr lang="en-GB" sz="2000" b="0" dirty="0" err="1">
                <a:sym typeface="Wingdings" panose="05000000000000000000" pitchFamily="2" charset="2"/>
              </a:rPr>
              <a:t>dist</a:t>
            </a:r>
            <a:r>
              <a:rPr lang="en-GB" sz="2000" b="0" dirty="0">
                <a:sym typeface="Wingdings" panose="05000000000000000000" pitchFamily="2" charset="2"/>
              </a:rPr>
              <a:t> into a complex but normalised one </a:t>
            </a:r>
          </a:p>
          <a:p>
            <a:endParaRPr lang="en-GB" sz="2000" b="1" dirty="0">
              <a:sym typeface="Wingdings" panose="05000000000000000000" pitchFamily="2" charset="2"/>
            </a:endParaRPr>
          </a:p>
          <a:p>
            <a:pPr marL="0" indent="0">
              <a:buNone/>
            </a:pPr>
            <a:endParaRPr lang="en-GB" sz="2000" dirty="0">
              <a:sym typeface="Wingdings" panose="05000000000000000000" pitchFamily="2" charset="2"/>
            </a:endParaRPr>
          </a:p>
        </p:txBody>
      </p:sp>
    </p:spTree>
    <p:extLst>
      <p:ext uri="{BB962C8B-B14F-4D97-AF65-F5344CB8AC3E}">
        <p14:creationId xmlns:p14="http://schemas.microsoft.com/office/powerpoint/2010/main" val="865325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51807F-3040-4F5D-A344-EE72CE3B453E}"/>
              </a:ext>
            </a:extLst>
          </p:cNvPr>
          <p:cNvPicPr>
            <a:picLocks noChangeAspect="1"/>
          </p:cNvPicPr>
          <p:nvPr/>
        </p:nvPicPr>
        <p:blipFill>
          <a:blip r:embed="rId3"/>
          <a:stretch>
            <a:fillRect/>
          </a:stretch>
        </p:blipFill>
        <p:spPr>
          <a:xfrm>
            <a:off x="224743" y="1708257"/>
            <a:ext cx="3712205" cy="3392187"/>
          </a:xfrm>
          <a:prstGeom prst="rect">
            <a:avLst/>
          </a:prstGeom>
        </p:spPr>
      </p:pic>
      <p:pic>
        <p:nvPicPr>
          <p:cNvPr id="9" name="Picture 8">
            <a:extLst>
              <a:ext uri="{FF2B5EF4-FFF2-40B4-BE49-F238E27FC236}">
                <a16:creationId xmlns:a16="http://schemas.microsoft.com/office/drawing/2014/main" id="{C559EECF-D903-40E1-829D-ECBEDFB28BEE}"/>
              </a:ext>
            </a:extLst>
          </p:cNvPr>
          <p:cNvPicPr>
            <a:picLocks noChangeAspect="1"/>
          </p:cNvPicPr>
          <p:nvPr/>
        </p:nvPicPr>
        <p:blipFill>
          <a:blip r:embed="rId4"/>
          <a:stretch>
            <a:fillRect/>
          </a:stretch>
        </p:blipFill>
        <p:spPr>
          <a:xfrm>
            <a:off x="4161693" y="1683929"/>
            <a:ext cx="2923964" cy="3416515"/>
          </a:xfrm>
          <a:prstGeom prst="rect">
            <a:avLst/>
          </a:prstGeom>
        </p:spPr>
      </p:pic>
      <p:pic>
        <p:nvPicPr>
          <p:cNvPr id="11" name="Picture 10">
            <a:extLst>
              <a:ext uri="{FF2B5EF4-FFF2-40B4-BE49-F238E27FC236}">
                <a16:creationId xmlns:a16="http://schemas.microsoft.com/office/drawing/2014/main" id="{F7A9B35E-6B43-40BA-AC14-C8455795ADC1}"/>
              </a:ext>
            </a:extLst>
          </p:cNvPr>
          <p:cNvPicPr>
            <a:picLocks noChangeAspect="1"/>
          </p:cNvPicPr>
          <p:nvPr/>
        </p:nvPicPr>
        <p:blipFill>
          <a:blip r:embed="rId5"/>
          <a:stretch>
            <a:fillRect/>
          </a:stretch>
        </p:blipFill>
        <p:spPr>
          <a:xfrm>
            <a:off x="7432276" y="833127"/>
            <a:ext cx="4656854" cy="5118117"/>
          </a:xfrm>
          <a:prstGeom prst="rect">
            <a:avLst/>
          </a:prstGeom>
        </p:spPr>
      </p:pic>
    </p:spTree>
    <p:extLst>
      <p:ext uri="{BB962C8B-B14F-4D97-AF65-F5344CB8AC3E}">
        <p14:creationId xmlns:p14="http://schemas.microsoft.com/office/powerpoint/2010/main" val="1167332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F0705-74FB-4D5A-8D2F-0F3439E82581}"/>
              </a:ext>
            </a:extLst>
          </p:cNvPr>
          <p:cNvPicPr>
            <a:picLocks noChangeAspect="1"/>
          </p:cNvPicPr>
          <p:nvPr/>
        </p:nvPicPr>
        <p:blipFill>
          <a:blip r:embed="rId2"/>
          <a:stretch>
            <a:fillRect/>
          </a:stretch>
        </p:blipFill>
        <p:spPr>
          <a:xfrm>
            <a:off x="121920" y="1825625"/>
            <a:ext cx="9029700" cy="4085656"/>
          </a:xfrm>
          <a:prstGeom prst="rect">
            <a:avLst/>
          </a:prstGeom>
        </p:spPr>
      </p:pic>
      <p:sp>
        <p:nvSpPr>
          <p:cNvPr id="2" name="Title 1">
            <a:extLst>
              <a:ext uri="{FF2B5EF4-FFF2-40B4-BE49-F238E27FC236}">
                <a16:creationId xmlns:a16="http://schemas.microsoft.com/office/drawing/2014/main" id="{EADB9B36-A450-4274-AC6B-4441ABC5CDDD}"/>
              </a:ext>
            </a:extLst>
          </p:cNvPr>
          <p:cNvSpPr>
            <a:spLocks noGrp="1"/>
          </p:cNvSpPr>
          <p:nvPr>
            <p:ph type="title"/>
          </p:nvPr>
        </p:nvSpPr>
        <p:spPr/>
        <p:txBody>
          <a:bodyPr/>
          <a:lstStyle/>
          <a:p>
            <a:r>
              <a:rPr lang="en-US" dirty="0"/>
              <a:t>Density matching</a:t>
            </a:r>
            <a:endParaRPr lang="en-GB" dirty="0"/>
          </a:p>
        </p:txBody>
      </p:sp>
      <p:sp>
        <p:nvSpPr>
          <p:cNvPr id="3" name="Content Placeholder 2">
            <a:extLst>
              <a:ext uri="{FF2B5EF4-FFF2-40B4-BE49-F238E27FC236}">
                <a16:creationId xmlns:a16="http://schemas.microsoft.com/office/drawing/2014/main" id="{56D3C8C1-F726-4661-8608-C03A136A853C}"/>
              </a:ext>
            </a:extLst>
          </p:cNvPr>
          <p:cNvSpPr>
            <a:spLocks noGrp="1"/>
          </p:cNvSpPr>
          <p:nvPr>
            <p:ph idx="1"/>
          </p:nvPr>
        </p:nvSpPr>
        <p:spPr>
          <a:xfrm>
            <a:off x="8900160" y="1825625"/>
            <a:ext cx="2994660" cy="4351338"/>
          </a:xfrm>
        </p:spPr>
        <p:txBody>
          <a:bodyPr>
            <a:normAutofit/>
          </a:bodyPr>
          <a:lstStyle/>
          <a:p>
            <a:r>
              <a:rPr lang="en-US" sz="2000" dirty="0"/>
              <a:t>CNF: M ‘</a:t>
            </a:r>
            <a:r>
              <a:rPr lang="en-US" sz="2000" dirty="0" err="1"/>
              <a:t>h.units</a:t>
            </a:r>
            <a:r>
              <a:rPr lang="en-US" sz="2000" dirty="0"/>
              <a:t>’; 10K its.</a:t>
            </a:r>
          </a:p>
          <a:p>
            <a:r>
              <a:rPr lang="en-US" sz="2000" dirty="0"/>
              <a:t>NF:K layers; 500K its.</a:t>
            </a:r>
          </a:p>
          <a:p>
            <a:r>
              <a:rPr lang="en-US" sz="2000" dirty="0"/>
              <a:t>Learn target dist. </a:t>
            </a:r>
          </a:p>
          <a:p>
            <a:r>
              <a:rPr lang="en-US" sz="2000" dirty="0"/>
              <a:t>CNF has lower loss</a:t>
            </a:r>
          </a:p>
          <a:p>
            <a:pPr lvl="1"/>
            <a:r>
              <a:rPr lang="en-US" sz="1600" dirty="0">
                <a:solidFill>
                  <a:srgbClr val="FF0000"/>
                </a:solidFill>
              </a:rPr>
              <a:t>No y scale? </a:t>
            </a:r>
          </a:p>
          <a:p>
            <a:r>
              <a:rPr lang="en-US" sz="2000" dirty="0"/>
              <a:t>For lower depth/width, CNF is more interpretable</a:t>
            </a:r>
          </a:p>
          <a:p>
            <a:r>
              <a:rPr lang="en-US" sz="2000" dirty="0">
                <a:solidFill>
                  <a:srgbClr val="FF0000"/>
                </a:solidFill>
              </a:rPr>
              <a:t>Visually, CNF for deeper/wider models seem worse than NF (e.g. K/M=32)?</a:t>
            </a:r>
            <a:endParaRPr lang="en-US" sz="2000" dirty="0"/>
          </a:p>
          <a:p>
            <a:endParaRPr lang="en-US" sz="2000" dirty="0"/>
          </a:p>
          <a:p>
            <a:endParaRPr lang="en-GB" sz="2000" dirty="0"/>
          </a:p>
        </p:txBody>
      </p:sp>
    </p:spTree>
    <p:extLst>
      <p:ext uri="{BB962C8B-B14F-4D97-AF65-F5344CB8AC3E}">
        <p14:creationId xmlns:p14="http://schemas.microsoft.com/office/powerpoint/2010/main" val="1024736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9921B-77B2-4D79-9736-2C3B7A414D8F}"/>
              </a:ext>
            </a:extLst>
          </p:cNvPr>
          <p:cNvSpPr>
            <a:spLocks noGrp="1"/>
          </p:cNvSpPr>
          <p:nvPr>
            <p:ph type="title"/>
          </p:nvPr>
        </p:nvSpPr>
        <p:spPr/>
        <p:txBody>
          <a:bodyPr/>
          <a:lstStyle/>
          <a:p>
            <a:r>
              <a:rPr lang="en-US" dirty="0"/>
              <a:t>Some definitions </a:t>
            </a:r>
            <a:endParaRPr lang="en-GB" dirty="0"/>
          </a:p>
        </p:txBody>
      </p:sp>
      <p:sp>
        <p:nvSpPr>
          <p:cNvPr id="3" name="Content Placeholder 2">
            <a:extLst>
              <a:ext uri="{FF2B5EF4-FFF2-40B4-BE49-F238E27FC236}">
                <a16:creationId xmlns:a16="http://schemas.microsoft.com/office/drawing/2014/main" id="{152D9BE9-EF0E-403D-80DF-0AA6461FBBA1}"/>
              </a:ext>
            </a:extLst>
          </p:cNvPr>
          <p:cNvSpPr>
            <a:spLocks noGrp="1"/>
          </p:cNvSpPr>
          <p:nvPr>
            <p:ph idx="1"/>
          </p:nvPr>
        </p:nvSpPr>
        <p:spPr>
          <a:xfrm>
            <a:off x="381006" y="1469570"/>
            <a:ext cx="7819412" cy="5240581"/>
          </a:xfrm>
        </p:spPr>
        <p:txBody>
          <a:bodyPr vert="horz" lIns="91440" tIns="45720" rIns="91440" bIns="45720" rtlCol="0">
            <a:normAutofit/>
          </a:bodyPr>
          <a:lstStyle/>
          <a:p>
            <a:r>
              <a:rPr lang="en-US" sz="1600" b="1" dirty="0"/>
              <a:t>Differential equations: </a:t>
            </a:r>
            <a:r>
              <a:rPr lang="en-US" sz="1600" dirty="0"/>
              <a:t>equation containing derivatives of a function. </a:t>
            </a:r>
          </a:p>
          <a:p>
            <a:pPr lvl="1"/>
            <a:r>
              <a:rPr lang="en-US" sz="1600" b="1" dirty="0"/>
              <a:t>Function derivative: </a:t>
            </a:r>
            <a:r>
              <a:rPr lang="en-US" sz="1600" dirty="0"/>
              <a:t>Evaluated at a point, the derivative of a function gives the slope of the function.</a:t>
            </a:r>
            <a:endParaRPr lang="en-GB" sz="1600" dirty="0"/>
          </a:p>
          <a:p>
            <a:pPr lvl="2"/>
            <a:r>
              <a:rPr lang="en-US" sz="1600" b="1" dirty="0"/>
              <a:t>Derivative</a:t>
            </a:r>
            <a:r>
              <a:rPr lang="en-US" sz="1600" dirty="0"/>
              <a:t>: an operator, whose input is a function and output is also a function</a:t>
            </a:r>
          </a:p>
          <a:p>
            <a:r>
              <a:rPr lang="en-GB" sz="1600" b="1" dirty="0"/>
              <a:t>2 types</a:t>
            </a:r>
          </a:p>
          <a:p>
            <a:pPr lvl="1"/>
            <a:r>
              <a:rPr lang="en-GB" sz="1600" b="1" dirty="0" err="1">
                <a:highlight>
                  <a:srgbClr val="FFFF00"/>
                </a:highlight>
              </a:rPr>
              <a:t>Oridinary</a:t>
            </a:r>
            <a:r>
              <a:rPr lang="en-GB" sz="1600" dirty="0">
                <a:highlight>
                  <a:srgbClr val="FFFF00"/>
                </a:highlight>
              </a:rPr>
              <a:t> DE</a:t>
            </a:r>
            <a:r>
              <a:rPr lang="en-GB" sz="1600" dirty="0"/>
              <a:t>: </a:t>
            </a:r>
            <a:r>
              <a:rPr lang="en-US" sz="1600" i="1" dirty="0">
                <a:effectLst/>
                <a:ea typeface="Calibri" panose="020F0502020204030204" pitchFamily="34" charset="0"/>
                <a:cs typeface="Calibri" panose="020F0502020204030204" pitchFamily="34" charset="0"/>
              </a:rPr>
              <a:t>Have </a:t>
            </a:r>
            <a:r>
              <a:rPr lang="en-US" sz="1600" b="1" i="1" dirty="0">
                <a:effectLst/>
                <a:ea typeface="Calibri" panose="020F0502020204030204" pitchFamily="34" charset="0"/>
                <a:cs typeface="Calibri" panose="020F0502020204030204" pitchFamily="34" charset="0"/>
              </a:rPr>
              <a:t>differential </a:t>
            </a:r>
            <a:r>
              <a:rPr lang="en-US" sz="1600" i="1" dirty="0">
                <a:effectLst/>
                <a:ea typeface="Calibri" panose="020F0502020204030204" pitchFamily="34" charset="0"/>
                <a:cs typeface="Calibri" panose="020F0502020204030204" pitchFamily="34" charset="0"/>
              </a:rPr>
              <a:t>equation with</a:t>
            </a:r>
            <a:r>
              <a:rPr lang="en-US" sz="1600" b="1" i="1" dirty="0">
                <a:effectLst/>
                <a:ea typeface="Calibri" panose="020F0502020204030204" pitchFamily="34" charset="0"/>
                <a:cs typeface="Calibri" panose="020F0502020204030204" pitchFamily="34" charset="0"/>
              </a:rPr>
              <a:t> </a:t>
            </a:r>
            <a:r>
              <a:rPr lang="en-US" sz="1600" b="1" i="1" dirty="0">
                <a:solidFill>
                  <a:srgbClr val="FF0000"/>
                </a:solidFill>
                <a:effectLst/>
                <a:ea typeface="Calibri" panose="020F0502020204030204" pitchFamily="34" charset="0"/>
                <a:cs typeface="Calibri" panose="020F0502020204030204" pitchFamily="34" charset="0"/>
              </a:rPr>
              <a:t>1</a:t>
            </a:r>
            <a:r>
              <a:rPr lang="en-US" sz="1600" i="1" dirty="0">
                <a:solidFill>
                  <a:srgbClr val="FF0000"/>
                </a:solidFill>
                <a:effectLst/>
                <a:ea typeface="Calibri" panose="020F0502020204030204" pitchFamily="34" charset="0"/>
                <a:cs typeface="Calibri" panose="020F0502020204030204" pitchFamily="34" charset="0"/>
              </a:rPr>
              <a:t> </a:t>
            </a:r>
            <a:r>
              <a:rPr lang="en-US" sz="1600" i="1" dirty="0">
                <a:effectLst/>
                <a:ea typeface="Calibri" panose="020F0502020204030204" pitchFamily="34" charset="0"/>
                <a:cs typeface="Calibri" panose="020F0502020204030204" pitchFamily="34" charset="0"/>
              </a:rPr>
              <a:t>independent variable’s derivatives </a:t>
            </a:r>
            <a:endParaRPr lang="en-GB" sz="1600" dirty="0"/>
          </a:p>
          <a:p>
            <a:pPr lvl="1"/>
            <a:r>
              <a:rPr lang="en-GB" sz="1600" b="1" dirty="0"/>
              <a:t>Partial</a:t>
            </a:r>
            <a:r>
              <a:rPr lang="en-GB" sz="1600" dirty="0"/>
              <a:t> DE: </a:t>
            </a:r>
            <a:r>
              <a:rPr lang="en-US" sz="1600" i="1" dirty="0">
                <a:effectLst/>
                <a:ea typeface="Calibri" panose="020F0502020204030204" pitchFamily="34" charset="0"/>
                <a:cs typeface="Calibri" panose="020F0502020204030204" pitchFamily="34" charset="0"/>
              </a:rPr>
              <a:t>Have </a:t>
            </a:r>
            <a:r>
              <a:rPr lang="en-US" sz="1600" b="1" i="1" dirty="0">
                <a:effectLst/>
                <a:ea typeface="Calibri" panose="020F0502020204030204" pitchFamily="34" charset="0"/>
                <a:cs typeface="Calibri" panose="020F0502020204030204" pitchFamily="34" charset="0"/>
              </a:rPr>
              <a:t>partial </a:t>
            </a:r>
            <a:r>
              <a:rPr lang="en-US" sz="1600" i="1" dirty="0">
                <a:effectLst/>
                <a:ea typeface="Calibri" panose="020F0502020204030204" pitchFamily="34" charset="0"/>
                <a:cs typeface="Calibri" panose="020F0502020204030204" pitchFamily="34" charset="0"/>
              </a:rPr>
              <a:t>derivatives of </a:t>
            </a:r>
            <a:r>
              <a:rPr lang="en-US" sz="1600" b="1" i="1" dirty="0">
                <a:solidFill>
                  <a:srgbClr val="FF0000"/>
                </a:solidFill>
                <a:effectLst/>
                <a:ea typeface="Calibri" panose="020F0502020204030204" pitchFamily="34" charset="0"/>
                <a:cs typeface="Calibri" panose="020F0502020204030204" pitchFamily="34" charset="0"/>
              </a:rPr>
              <a:t>multiple </a:t>
            </a:r>
            <a:r>
              <a:rPr lang="en-US" sz="1600" i="1" dirty="0">
                <a:effectLst/>
                <a:ea typeface="Calibri" panose="020F0502020204030204" pitchFamily="34" charset="0"/>
                <a:cs typeface="Calibri" panose="020F0502020204030204" pitchFamily="34" charset="0"/>
              </a:rPr>
              <a:t>independent variables inside the equation</a:t>
            </a:r>
            <a:endParaRPr lang="en-GB" sz="1600" dirty="0">
              <a:effectLst/>
              <a:ea typeface="Calibri" panose="020F0502020204030204" pitchFamily="34" charset="0"/>
              <a:cs typeface="Times New Roman" panose="02020603050405020304" pitchFamily="18" charset="0"/>
            </a:endParaRPr>
          </a:p>
          <a:p>
            <a:r>
              <a:rPr lang="en-US" sz="1600" b="1" dirty="0">
                <a:cs typeface="Times New Roman" panose="02020603050405020304" pitchFamily="18" charset="0"/>
              </a:rPr>
              <a:t>Initial value problem (IVP)</a:t>
            </a:r>
          </a:p>
          <a:p>
            <a:pPr lvl="1"/>
            <a:r>
              <a:rPr lang="en-US" sz="1600" dirty="0"/>
              <a:t>Is an ODE with some initial value (e.g., known point in the domain)</a:t>
            </a:r>
          </a:p>
          <a:p>
            <a:pPr lvl="2"/>
            <a:r>
              <a:rPr lang="en-US" sz="1600" dirty="0"/>
              <a:t>Initial value = where you start</a:t>
            </a:r>
          </a:p>
          <a:p>
            <a:pPr lvl="2"/>
            <a:r>
              <a:rPr lang="en-US" sz="1600" dirty="0"/>
              <a:t>ODE = where you go</a:t>
            </a:r>
          </a:p>
          <a:p>
            <a:pPr lvl="1"/>
            <a:r>
              <a:rPr lang="en-US" sz="1600" dirty="0"/>
              <a:t>Solving the IVP results in </a:t>
            </a:r>
            <a:r>
              <a:rPr lang="en-US" sz="1600" dirty="0">
                <a:highlight>
                  <a:srgbClr val="FFFFFF"/>
                </a:highlight>
              </a:rPr>
              <a:t>a function which solves the ODE </a:t>
            </a:r>
            <a:r>
              <a:rPr lang="en-US" sz="1600" dirty="0"/>
              <a:t>and satisfies the initial value</a:t>
            </a:r>
          </a:p>
          <a:p>
            <a:r>
              <a:rPr lang="en-US" sz="1600" b="1" dirty="0"/>
              <a:t>Solving an ODE:</a:t>
            </a:r>
          </a:p>
          <a:p>
            <a:pPr lvl="1"/>
            <a:r>
              <a:rPr lang="en-US" sz="1600" dirty="0">
                <a:effectLst/>
                <a:ea typeface="Calibri" panose="020F0502020204030204" pitchFamily="34" charset="0"/>
                <a:cs typeface="Times New Roman" panose="02020603050405020304" pitchFamily="18" charset="0"/>
              </a:rPr>
              <a:t>Finds the original function of a differential equation </a:t>
            </a:r>
          </a:p>
          <a:p>
            <a:pPr lvl="1"/>
            <a:r>
              <a:rPr lang="en-US" sz="1600" dirty="0">
                <a:ea typeface="Calibri" panose="020F0502020204030204" pitchFamily="34" charset="0"/>
                <a:cs typeface="Times New Roman" panose="02020603050405020304" pitchFamily="18" charset="0"/>
              </a:rPr>
              <a:t>“</a:t>
            </a:r>
            <a:r>
              <a:rPr lang="en-US" sz="1600" dirty="0"/>
              <a:t>The goal of an ODE solver is to find a continuous trajectory satisfying the ODE that passes through the initial condition.</a:t>
            </a:r>
            <a:r>
              <a:rPr lang="en-US" sz="1600" dirty="0">
                <a:ea typeface="Calibri" panose="020F0502020204030204" pitchFamily="34" charset="0"/>
                <a:cs typeface="Times New Roman" panose="02020603050405020304" pitchFamily="18" charset="0"/>
              </a:rPr>
              <a:t>” -- </a:t>
            </a:r>
            <a:r>
              <a:rPr lang="en-US" sz="1600" dirty="0">
                <a:ea typeface="Calibri" panose="020F0502020204030204" pitchFamily="34" charset="0"/>
                <a:cs typeface="Times New Roman" panose="02020603050405020304" pitchFamily="18" charset="0"/>
                <a:hlinkClick r:id="rId3"/>
              </a:rPr>
              <a:t>https://github.com/rtqichen/torchdiffeq</a:t>
            </a:r>
            <a:endParaRPr lang="en-US" sz="1600" dirty="0">
              <a:effectLst/>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2BB740E-BC89-4863-92D6-841E2DA37897}"/>
              </a:ext>
            </a:extLst>
          </p:cNvPr>
          <p:cNvPicPr>
            <a:picLocks noChangeAspect="1"/>
          </p:cNvPicPr>
          <p:nvPr/>
        </p:nvPicPr>
        <p:blipFill>
          <a:blip r:embed="rId4"/>
          <a:stretch>
            <a:fillRect/>
          </a:stretch>
        </p:blipFill>
        <p:spPr>
          <a:xfrm>
            <a:off x="8432068" y="1631141"/>
            <a:ext cx="3668486" cy="873049"/>
          </a:xfrm>
          <a:prstGeom prst="rect">
            <a:avLst/>
          </a:prstGeom>
          <a:ln>
            <a:solidFill>
              <a:schemeClr val="tx1"/>
            </a:solidFill>
          </a:ln>
        </p:spPr>
      </p:pic>
      <p:pic>
        <p:nvPicPr>
          <p:cNvPr id="7" name="Picture 6">
            <a:extLst>
              <a:ext uri="{FF2B5EF4-FFF2-40B4-BE49-F238E27FC236}">
                <a16:creationId xmlns:a16="http://schemas.microsoft.com/office/drawing/2014/main" id="{161E170F-4ADC-42C8-85BC-EE376114B633}"/>
              </a:ext>
            </a:extLst>
          </p:cNvPr>
          <p:cNvPicPr>
            <a:picLocks noChangeAspect="1"/>
          </p:cNvPicPr>
          <p:nvPr/>
        </p:nvPicPr>
        <p:blipFill rotWithShape="1">
          <a:blip r:embed="rId5"/>
          <a:srcRect b="45445"/>
          <a:stretch/>
        </p:blipFill>
        <p:spPr>
          <a:xfrm>
            <a:off x="8694686" y="742103"/>
            <a:ext cx="3143250" cy="571605"/>
          </a:xfrm>
          <a:prstGeom prst="rect">
            <a:avLst/>
          </a:prstGeom>
          <a:ln>
            <a:solidFill>
              <a:schemeClr val="tx1"/>
            </a:solidFill>
          </a:ln>
        </p:spPr>
      </p:pic>
      <p:cxnSp>
        <p:nvCxnSpPr>
          <p:cNvPr id="9" name="Straight Connector 8">
            <a:extLst>
              <a:ext uri="{FF2B5EF4-FFF2-40B4-BE49-F238E27FC236}">
                <a16:creationId xmlns:a16="http://schemas.microsoft.com/office/drawing/2014/main" id="{DB89FC5F-CD64-4C23-B5EE-89687DD6BB70}"/>
              </a:ext>
            </a:extLst>
          </p:cNvPr>
          <p:cNvCxnSpPr>
            <a:cxnSpLocks/>
          </p:cNvCxnSpPr>
          <p:nvPr/>
        </p:nvCxnSpPr>
        <p:spPr>
          <a:xfrm>
            <a:off x="8298389" y="678180"/>
            <a:ext cx="0" cy="603197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6EB1464-A0C4-4311-8545-FAFD8B816522}"/>
              </a:ext>
            </a:extLst>
          </p:cNvPr>
          <p:cNvPicPr>
            <a:picLocks noChangeAspect="1"/>
          </p:cNvPicPr>
          <p:nvPr/>
        </p:nvPicPr>
        <p:blipFill>
          <a:blip r:embed="rId6"/>
          <a:stretch>
            <a:fillRect/>
          </a:stretch>
        </p:blipFill>
        <p:spPr>
          <a:xfrm>
            <a:off x="8618220" y="2732296"/>
            <a:ext cx="3341636" cy="3977855"/>
          </a:xfrm>
          <a:prstGeom prst="rect">
            <a:avLst/>
          </a:prstGeom>
          <a:ln>
            <a:solidFill>
              <a:schemeClr val="tx1"/>
            </a:solidFill>
          </a:ln>
        </p:spPr>
      </p:pic>
    </p:spTree>
    <p:extLst>
      <p:ext uri="{BB962C8B-B14F-4D97-AF65-F5344CB8AC3E}">
        <p14:creationId xmlns:p14="http://schemas.microsoft.com/office/powerpoint/2010/main" val="674424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E4DC-952B-463E-A1B9-264A210CE761}"/>
              </a:ext>
            </a:extLst>
          </p:cNvPr>
          <p:cNvSpPr>
            <a:spLocks noGrp="1"/>
          </p:cNvSpPr>
          <p:nvPr>
            <p:ph type="title"/>
          </p:nvPr>
        </p:nvSpPr>
        <p:spPr/>
        <p:txBody>
          <a:bodyPr/>
          <a:lstStyle/>
          <a:p>
            <a:r>
              <a:rPr lang="en-US" dirty="0"/>
              <a:t>ML Training</a:t>
            </a:r>
            <a:endParaRPr lang="en-GB" dirty="0"/>
          </a:p>
        </p:txBody>
      </p:sp>
      <p:sp>
        <p:nvSpPr>
          <p:cNvPr id="3" name="Content Placeholder 2">
            <a:extLst>
              <a:ext uri="{FF2B5EF4-FFF2-40B4-BE49-F238E27FC236}">
                <a16:creationId xmlns:a16="http://schemas.microsoft.com/office/drawing/2014/main" id="{1C843ED9-91E8-408D-9B54-3EFD96781097}"/>
              </a:ext>
            </a:extLst>
          </p:cNvPr>
          <p:cNvSpPr>
            <a:spLocks noGrp="1"/>
          </p:cNvSpPr>
          <p:nvPr>
            <p:ph idx="1"/>
          </p:nvPr>
        </p:nvSpPr>
        <p:spPr>
          <a:xfrm>
            <a:off x="6292800" y="727342"/>
            <a:ext cx="5899200" cy="1955531"/>
          </a:xfrm>
        </p:spPr>
        <p:txBody>
          <a:bodyPr>
            <a:normAutofit fontScale="70000" lnSpcReduction="20000"/>
          </a:bodyPr>
          <a:lstStyle/>
          <a:p>
            <a:r>
              <a:rPr lang="en-US" dirty="0"/>
              <a:t>CNF: 64 </a:t>
            </a:r>
            <a:r>
              <a:rPr lang="en-US" dirty="0" err="1"/>
              <a:t>h.units</a:t>
            </a:r>
            <a:endParaRPr lang="en-US" dirty="0"/>
          </a:p>
          <a:p>
            <a:r>
              <a:rPr lang="en-US" dirty="0"/>
              <a:t>NF: 64 stacked </a:t>
            </a:r>
            <a:r>
              <a:rPr lang="en-US" dirty="0" err="1"/>
              <a:t>h.units</a:t>
            </a:r>
            <a:endParaRPr lang="en-US" dirty="0"/>
          </a:p>
          <a:p>
            <a:r>
              <a:rPr lang="en-US" dirty="0"/>
              <a:t>CNFs can do reverse transformation (at same costs as forward pass) so we can train via ML estimation</a:t>
            </a:r>
          </a:p>
          <a:p>
            <a:pPr lvl="1"/>
            <a:r>
              <a:rPr lang="en-GB" dirty="0">
                <a:solidFill>
                  <a:srgbClr val="FF0000"/>
                </a:solidFill>
              </a:rPr>
              <a:t>For NF it’s too expensive to do a reverse transformation</a:t>
            </a:r>
          </a:p>
        </p:txBody>
      </p:sp>
      <p:pic>
        <p:nvPicPr>
          <p:cNvPr id="4" name="Picture 3">
            <a:extLst>
              <a:ext uri="{FF2B5EF4-FFF2-40B4-BE49-F238E27FC236}">
                <a16:creationId xmlns:a16="http://schemas.microsoft.com/office/drawing/2014/main" id="{F57DE236-B449-4E95-90A5-823BB59E6A5F}"/>
              </a:ext>
            </a:extLst>
          </p:cNvPr>
          <p:cNvPicPr>
            <a:picLocks noChangeAspect="1"/>
          </p:cNvPicPr>
          <p:nvPr/>
        </p:nvPicPr>
        <p:blipFill>
          <a:blip r:embed="rId3"/>
          <a:stretch>
            <a:fillRect/>
          </a:stretch>
        </p:blipFill>
        <p:spPr>
          <a:xfrm>
            <a:off x="767463" y="2836762"/>
            <a:ext cx="10657074" cy="4021238"/>
          </a:xfrm>
          <a:prstGeom prst="rect">
            <a:avLst/>
          </a:prstGeom>
        </p:spPr>
      </p:pic>
      <p:sp>
        <p:nvSpPr>
          <p:cNvPr id="6" name="TextBox 5">
            <a:extLst>
              <a:ext uri="{FF2B5EF4-FFF2-40B4-BE49-F238E27FC236}">
                <a16:creationId xmlns:a16="http://schemas.microsoft.com/office/drawing/2014/main" id="{5C5193E8-4413-4530-B242-8CC59986BC33}"/>
              </a:ext>
            </a:extLst>
          </p:cNvPr>
          <p:cNvSpPr txBox="1"/>
          <p:nvPr/>
        </p:nvSpPr>
        <p:spPr>
          <a:xfrm>
            <a:off x="1183832" y="2001600"/>
            <a:ext cx="3662488" cy="523220"/>
          </a:xfrm>
          <a:prstGeom prst="rect">
            <a:avLst/>
          </a:prstGeom>
          <a:noFill/>
        </p:spPr>
        <p:txBody>
          <a:bodyPr wrap="square">
            <a:spAutoFit/>
          </a:bodyPr>
          <a:lstStyle/>
          <a:p>
            <a:r>
              <a:rPr lang="en-US" sz="1400" i="1" dirty="0">
                <a:solidFill>
                  <a:srgbClr val="FF0000"/>
                </a:solidFill>
              </a:rPr>
              <a:t>“CNF rotates the planar flows so that the particles can be evenly spread into circles”</a:t>
            </a:r>
            <a:endParaRPr lang="en-GB" sz="1400" i="1" dirty="0">
              <a:solidFill>
                <a:srgbClr val="FF0000"/>
              </a:solidFill>
            </a:endParaRPr>
          </a:p>
        </p:txBody>
      </p:sp>
      <p:sp>
        <p:nvSpPr>
          <p:cNvPr id="7" name="TextBox 6">
            <a:extLst>
              <a:ext uri="{FF2B5EF4-FFF2-40B4-BE49-F238E27FC236}">
                <a16:creationId xmlns:a16="http://schemas.microsoft.com/office/drawing/2014/main" id="{50F180D9-2CB1-447F-AB84-6C8F44A656B8}"/>
              </a:ext>
            </a:extLst>
          </p:cNvPr>
          <p:cNvSpPr txBox="1"/>
          <p:nvPr/>
        </p:nvSpPr>
        <p:spPr>
          <a:xfrm>
            <a:off x="4846320" y="2682873"/>
            <a:ext cx="3246120" cy="307777"/>
          </a:xfrm>
          <a:prstGeom prst="rect">
            <a:avLst/>
          </a:prstGeom>
          <a:noFill/>
        </p:spPr>
        <p:txBody>
          <a:bodyPr wrap="square">
            <a:spAutoFit/>
          </a:bodyPr>
          <a:lstStyle/>
          <a:p>
            <a:r>
              <a:rPr lang="en-US" sz="1400" i="1" dirty="0">
                <a:solidFill>
                  <a:srgbClr val="FF0000"/>
                </a:solidFill>
              </a:rPr>
              <a:t>% = ???</a:t>
            </a:r>
            <a:endParaRPr lang="en-GB" sz="1400" i="1" dirty="0">
              <a:solidFill>
                <a:srgbClr val="FF0000"/>
              </a:solidFill>
            </a:endParaRPr>
          </a:p>
        </p:txBody>
      </p:sp>
    </p:spTree>
    <p:extLst>
      <p:ext uri="{BB962C8B-B14F-4D97-AF65-F5344CB8AC3E}">
        <p14:creationId xmlns:p14="http://schemas.microsoft.com/office/powerpoint/2010/main" val="4252551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94B1-C439-4F67-8D30-EAB20511ACD1}"/>
              </a:ext>
            </a:extLst>
          </p:cNvPr>
          <p:cNvSpPr>
            <a:spLocks noGrp="1"/>
          </p:cNvSpPr>
          <p:nvPr>
            <p:ph type="title"/>
          </p:nvPr>
        </p:nvSpPr>
        <p:spPr/>
        <p:txBody>
          <a:bodyPr/>
          <a:lstStyle/>
          <a:p>
            <a:r>
              <a:rPr lang="en-GB" dirty="0"/>
              <a:t>Generative latent function time-series model</a:t>
            </a:r>
          </a:p>
        </p:txBody>
      </p:sp>
      <p:sp>
        <p:nvSpPr>
          <p:cNvPr id="3" name="Content Placeholder 2">
            <a:extLst>
              <a:ext uri="{FF2B5EF4-FFF2-40B4-BE49-F238E27FC236}">
                <a16:creationId xmlns:a16="http://schemas.microsoft.com/office/drawing/2014/main" id="{31B1EE16-2ECD-4FCF-9C71-05EEC924EC6F}"/>
              </a:ext>
            </a:extLst>
          </p:cNvPr>
          <p:cNvSpPr>
            <a:spLocks noGrp="1"/>
          </p:cNvSpPr>
          <p:nvPr>
            <p:ph idx="1"/>
          </p:nvPr>
        </p:nvSpPr>
        <p:spPr/>
        <p:txBody>
          <a:bodyPr/>
          <a:lstStyle/>
          <a:p>
            <a:r>
              <a:rPr lang="en-GB" dirty="0"/>
              <a:t>Looks at irregularly sampled data </a:t>
            </a:r>
          </a:p>
          <a:p>
            <a:pPr lvl="1"/>
            <a:r>
              <a:rPr lang="en-GB" dirty="0"/>
              <a:t>E.g. medial records</a:t>
            </a:r>
          </a:p>
          <a:p>
            <a:endParaRPr lang="en-GB" dirty="0"/>
          </a:p>
          <a:p>
            <a:r>
              <a:rPr lang="en-GB" dirty="0"/>
              <a:t>Represent each time series by a latent trajectory </a:t>
            </a:r>
          </a:p>
          <a:p>
            <a:pPr lvl="1"/>
            <a:r>
              <a:rPr lang="en-GB" dirty="0"/>
              <a:t>Local initial state z(t_0)</a:t>
            </a:r>
          </a:p>
          <a:p>
            <a:pPr lvl="1"/>
            <a:r>
              <a:rPr lang="en-GB" dirty="0"/>
              <a:t>Shared latent dynamics (across all times series)</a:t>
            </a:r>
          </a:p>
          <a:p>
            <a:pPr lvl="1"/>
            <a:endParaRPr lang="en-GB" dirty="0"/>
          </a:p>
          <a:p>
            <a:r>
              <a:rPr lang="en-GB" dirty="0"/>
              <a:t>Input = discrete sequence</a:t>
            </a:r>
          </a:p>
          <a:p>
            <a:r>
              <a:rPr lang="en-GB" dirty="0"/>
              <a:t>Output = decode continuous sequence</a:t>
            </a:r>
          </a:p>
        </p:txBody>
      </p:sp>
    </p:spTree>
    <p:extLst>
      <p:ext uri="{BB962C8B-B14F-4D97-AF65-F5344CB8AC3E}">
        <p14:creationId xmlns:p14="http://schemas.microsoft.com/office/powerpoint/2010/main" val="3864689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B5B2-43CE-41E2-B73B-7D9037E8D9D3}"/>
              </a:ext>
            </a:extLst>
          </p:cNvPr>
          <p:cNvSpPr>
            <a:spLocks noGrp="1"/>
          </p:cNvSpPr>
          <p:nvPr>
            <p:ph type="title"/>
          </p:nvPr>
        </p:nvSpPr>
        <p:spPr/>
        <p:txBody>
          <a:bodyPr/>
          <a:lstStyle/>
          <a:p>
            <a:r>
              <a:rPr lang="en-GB" dirty="0"/>
              <a:t>Continuous Time RNNs </a:t>
            </a:r>
          </a:p>
        </p:txBody>
      </p:sp>
      <p:pic>
        <p:nvPicPr>
          <p:cNvPr id="5" name="Picture 4">
            <a:extLst>
              <a:ext uri="{FF2B5EF4-FFF2-40B4-BE49-F238E27FC236}">
                <a16:creationId xmlns:a16="http://schemas.microsoft.com/office/drawing/2014/main" id="{AA089488-8E16-4768-8848-311E19A7BB02}"/>
              </a:ext>
            </a:extLst>
          </p:cNvPr>
          <p:cNvPicPr>
            <a:picLocks noChangeAspect="1"/>
          </p:cNvPicPr>
          <p:nvPr/>
        </p:nvPicPr>
        <p:blipFill>
          <a:blip r:embed="rId3"/>
          <a:stretch>
            <a:fillRect/>
          </a:stretch>
        </p:blipFill>
        <p:spPr>
          <a:xfrm>
            <a:off x="838200" y="1609885"/>
            <a:ext cx="10077450" cy="1362075"/>
          </a:xfrm>
          <a:prstGeom prst="rect">
            <a:avLst/>
          </a:prstGeom>
          <a:ln>
            <a:solidFill>
              <a:schemeClr val="tx1"/>
            </a:solidFill>
          </a:ln>
        </p:spPr>
      </p:pic>
      <p:pic>
        <p:nvPicPr>
          <p:cNvPr id="7" name="Picture 6">
            <a:extLst>
              <a:ext uri="{FF2B5EF4-FFF2-40B4-BE49-F238E27FC236}">
                <a16:creationId xmlns:a16="http://schemas.microsoft.com/office/drawing/2014/main" id="{2EE3DD34-E225-4AB1-8B1A-2F5CCD66B60D}"/>
              </a:ext>
            </a:extLst>
          </p:cNvPr>
          <p:cNvPicPr>
            <a:picLocks noChangeAspect="1"/>
          </p:cNvPicPr>
          <p:nvPr/>
        </p:nvPicPr>
        <p:blipFill>
          <a:blip r:embed="rId4"/>
          <a:stretch>
            <a:fillRect/>
          </a:stretch>
        </p:blipFill>
        <p:spPr>
          <a:xfrm>
            <a:off x="214718" y="3341292"/>
            <a:ext cx="9541880" cy="3429000"/>
          </a:xfrm>
          <a:prstGeom prst="rect">
            <a:avLst/>
          </a:prstGeom>
        </p:spPr>
      </p:pic>
      <p:sp>
        <p:nvSpPr>
          <p:cNvPr id="3" name="TextBox 2">
            <a:extLst>
              <a:ext uri="{FF2B5EF4-FFF2-40B4-BE49-F238E27FC236}">
                <a16:creationId xmlns:a16="http://schemas.microsoft.com/office/drawing/2014/main" id="{338F0C34-3A9A-475D-8603-A31C3A287D19}"/>
              </a:ext>
            </a:extLst>
          </p:cNvPr>
          <p:cNvSpPr txBox="1"/>
          <p:nvPr/>
        </p:nvSpPr>
        <p:spPr>
          <a:xfrm>
            <a:off x="6427410" y="3090445"/>
            <a:ext cx="1075615" cy="369332"/>
          </a:xfrm>
          <a:prstGeom prst="rect">
            <a:avLst/>
          </a:prstGeom>
          <a:noFill/>
        </p:spPr>
        <p:txBody>
          <a:bodyPr wrap="none" rtlCol="0">
            <a:spAutoFit/>
          </a:bodyPr>
          <a:lstStyle/>
          <a:p>
            <a:r>
              <a:rPr lang="en-GB" i="1" dirty="0">
                <a:solidFill>
                  <a:srgbClr val="FF0000"/>
                </a:solidFill>
              </a:rPr>
              <a:t>(decoder)</a:t>
            </a:r>
          </a:p>
        </p:txBody>
      </p:sp>
      <p:sp>
        <p:nvSpPr>
          <p:cNvPr id="6" name="TextBox 5">
            <a:extLst>
              <a:ext uri="{FF2B5EF4-FFF2-40B4-BE49-F238E27FC236}">
                <a16:creationId xmlns:a16="http://schemas.microsoft.com/office/drawing/2014/main" id="{6A866E9D-7580-4C39-9E15-6E73CF9E3127}"/>
              </a:ext>
            </a:extLst>
          </p:cNvPr>
          <p:cNvSpPr txBox="1"/>
          <p:nvPr/>
        </p:nvSpPr>
        <p:spPr>
          <a:xfrm>
            <a:off x="1187651" y="3305888"/>
            <a:ext cx="2711195" cy="307777"/>
          </a:xfrm>
          <a:prstGeom prst="rect">
            <a:avLst/>
          </a:prstGeom>
          <a:noFill/>
        </p:spPr>
        <p:txBody>
          <a:bodyPr wrap="square" rtlCol="0">
            <a:spAutoFit/>
          </a:bodyPr>
          <a:lstStyle/>
          <a:p>
            <a:r>
              <a:rPr lang="en-GB" sz="1400" i="1" dirty="0">
                <a:solidFill>
                  <a:srgbClr val="FF0000"/>
                </a:solidFill>
              </a:rPr>
              <a:t>(VAE-style inference using encoder)</a:t>
            </a:r>
          </a:p>
        </p:txBody>
      </p:sp>
      <p:sp>
        <p:nvSpPr>
          <p:cNvPr id="8" name="TextBox 7">
            <a:extLst>
              <a:ext uri="{FF2B5EF4-FFF2-40B4-BE49-F238E27FC236}">
                <a16:creationId xmlns:a16="http://schemas.microsoft.com/office/drawing/2014/main" id="{4B3E3111-10AE-4F4F-9E4B-B8B6D767F25D}"/>
              </a:ext>
            </a:extLst>
          </p:cNvPr>
          <p:cNvSpPr txBox="1"/>
          <p:nvPr/>
        </p:nvSpPr>
        <p:spPr>
          <a:xfrm>
            <a:off x="9826272" y="4890751"/>
            <a:ext cx="2178756" cy="1200329"/>
          </a:xfrm>
          <a:prstGeom prst="rect">
            <a:avLst/>
          </a:prstGeom>
          <a:noFill/>
        </p:spPr>
        <p:txBody>
          <a:bodyPr wrap="square" rtlCol="0">
            <a:spAutoFit/>
          </a:bodyPr>
          <a:lstStyle/>
          <a:p>
            <a:r>
              <a:rPr lang="en-GB" i="1" dirty="0">
                <a:solidFill>
                  <a:srgbClr val="00B0F0"/>
                </a:solidFill>
              </a:rPr>
              <a:t>Can predict forwards/backwards in time (at arb. positions)</a:t>
            </a:r>
          </a:p>
        </p:txBody>
      </p:sp>
      <p:sp>
        <p:nvSpPr>
          <p:cNvPr id="9" name="TextBox 8">
            <a:extLst>
              <a:ext uri="{FF2B5EF4-FFF2-40B4-BE49-F238E27FC236}">
                <a16:creationId xmlns:a16="http://schemas.microsoft.com/office/drawing/2014/main" id="{9DE0B71A-D9B3-45F8-A94A-B0C0EAAF40C1}"/>
              </a:ext>
            </a:extLst>
          </p:cNvPr>
          <p:cNvSpPr txBox="1"/>
          <p:nvPr/>
        </p:nvSpPr>
        <p:spPr>
          <a:xfrm>
            <a:off x="4165916" y="3144748"/>
            <a:ext cx="1598675" cy="307777"/>
          </a:xfrm>
          <a:prstGeom prst="rect">
            <a:avLst/>
          </a:prstGeom>
          <a:noFill/>
        </p:spPr>
        <p:txBody>
          <a:bodyPr wrap="square" rtlCol="0">
            <a:spAutoFit/>
          </a:bodyPr>
          <a:lstStyle/>
          <a:p>
            <a:r>
              <a:rPr lang="en-GB" sz="1400" i="1" dirty="0">
                <a:solidFill>
                  <a:srgbClr val="FF0000"/>
                </a:solidFill>
              </a:rPr>
              <a:t>Parameterised dist.</a:t>
            </a:r>
          </a:p>
        </p:txBody>
      </p:sp>
      <p:cxnSp>
        <p:nvCxnSpPr>
          <p:cNvPr id="10" name="Straight Arrow Connector 9">
            <a:extLst>
              <a:ext uri="{FF2B5EF4-FFF2-40B4-BE49-F238E27FC236}">
                <a16:creationId xmlns:a16="http://schemas.microsoft.com/office/drawing/2014/main" id="{0CD342E2-9033-49D9-B739-587880C86494}"/>
              </a:ext>
            </a:extLst>
          </p:cNvPr>
          <p:cNvCxnSpPr>
            <a:stCxn id="9" idx="2"/>
          </p:cNvCxnSpPr>
          <p:nvPr/>
        </p:nvCxnSpPr>
        <p:spPr>
          <a:xfrm flipH="1">
            <a:off x="4871779" y="3452525"/>
            <a:ext cx="93475" cy="5784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111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89F78-4DEA-4ABF-9686-5B6230606900}"/>
              </a:ext>
            </a:extLst>
          </p:cNvPr>
          <p:cNvSpPr>
            <a:spLocks noGrp="1"/>
          </p:cNvSpPr>
          <p:nvPr>
            <p:ph type="title"/>
          </p:nvPr>
        </p:nvSpPr>
        <p:spPr/>
        <p:txBody>
          <a:bodyPr/>
          <a:lstStyle/>
          <a:p>
            <a:r>
              <a:rPr lang="en-GB" dirty="0"/>
              <a:t>Poisson Process Likelihoods</a:t>
            </a:r>
          </a:p>
        </p:txBody>
      </p:sp>
      <p:pic>
        <p:nvPicPr>
          <p:cNvPr id="5" name="Picture 4">
            <a:extLst>
              <a:ext uri="{FF2B5EF4-FFF2-40B4-BE49-F238E27FC236}">
                <a16:creationId xmlns:a16="http://schemas.microsoft.com/office/drawing/2014/main" id="{65EA0011-9789-45AA-BEFE-1869E13557C8}"/>
              </a:ext>
            </a:extLst>
          </p:cNvPr>
          <p:cNvPicPr>
            <a:picLocks noChangeAspect="1"/>
          </p:cNvPicPr>
          <p:nvPr/>
        </p:nvPicPr>
        <p:blipFill>
          <a:blip r:embed="rId3"/>
          <a:stretch>
            <a:fillRect/>
          </a:stretch>
        </p:blipFill>
        <p:spPr>
          <a:xfrm>
            <a:off x="7351660" y="1135414"/>
            <a:ext cx="4401106" cy="3860619"/>
          </a:xfrm>
          <a:prstGeom prst="rect">
            <a:avLst/>
          </a:prstGeom>
        </p:spPr>
      </p:pic>
      <p:pic>
        <p:nvPicPr>
          <p:cNvPr id="7" name="Picture 6">
            <a:extLst>
              <a:ext uri="{FF2B5EF4-FFF2-40B4-BE49-F238E27FC236}">
                <a16:creationId xmlns:a16="http://schemas.microsoft.com/office/drawing/2014/main" id="{AB56D59A-8E51-4FFF-8D78-C01D225A1E02}"/>
              </a:ext>
            </a:extLst>
          </p:cNvPr>
          <p:cNvPicPr>
            <a:picLocks noChangeAspect="1"/>
          </p:cNvPicPr>
          <p:nvPr/>
        </p:nvPicPr>
        <p:blipFill>
          <a:blip r:embed="rId4"/>
          <a:stretch>
            <a:fillRect/>
          </a:stretch>
        </p:blipFill>
        <p:spPr>
          <a:xfrm>
            <a:off x="1064408" y="5386848"/>
            <a:ext cx="9897506" cy="1370424"/>
          </a:xfrm>
          <a:prstGeom prst="rect">
            <a:avLst/>
          </a:prstGeom>
        </p:spPr>
      </p:pic>
      <p:sp>
        <p:nvSpPr>
          <p:cNvPr id="3" name="TextBox 2">
            <a:extLst>
              <a:ext uri="{FF2B5EF4-FFF2-40B4-BE49-F238E27FC236}">
                <a16:creationId xmlns:a16="http://schemas.microsoft.com/office/drawing/2014/main" id="{5B342ADE-8DA0-4D5C-9D77-21079A97A635}"/>
              </a:ext>
            </a:extLst>
          </p:cNvPr>
          <p:cNvSpPr txBox="1"/>
          <p:nvPr/>
        </p:nvSpPr>
        <p:spPr>
          <a:xfrm>
            <a:off x="1064408" y="1690688"/>
            <a:ext cx="4683249" cy="3416320"/>
          </a:xfrm>
          <a:prstGeom prst="rect">
            <a:avLst/>
          </a:prstGeom>
          <a:noFill/>
        </p:spPr>
        <p:txBody>
          <a:bodyPr wrap="square" rtlCol="0">
            <a:spAutoFit/>
          </a:bodyPr>
          <a:lstStyle/>
          <a:p>
            <a:pPr marL="285750" indent="-285750">
              <a:buFont typeface="Arial" panose="020B0604020202020204" pitchFamily="34" charset="0"/>
              <a:buChar char="•"/>
            </a:pPr>
            <a:r>
              <a:rPr lang="en-GB" sz="2400" dirty="0"/>
              <a:t>Condition latent state on arrival times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Rate function = function of latent state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Poisson likelihood = integral which can be solved with the latent state</a:t>
            </a:r>
          </a:p>
        </p:txBody>
      </p:sp>
    </p:spTree>
    <p:extLst>
      <p:ext uri="{BB962C8B-B14F-4D97-AF65-F5344CB8AC3E}">
        <p14:creationId xmlns:p14="http://schemas.microsoft.com/office/powerpoint/2010/main" val="14484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7815C8-2A1A-42E8-A946-E1DDBA4BEB52}"/>
              </a:ext>
            </a:extLst>
          </p:cNvPr>
          <p:cNvPicPr>
            <a:picLocks noChangeAspect="1"/>
          </p:cNvPicPr>
          <p:nvPr/>
        </p:nvPicPr>
        <p:blipFill rotWithShape="1">
          <a:blip r:embed="rId3"/>
          <a:srcRect l="7293" r="9692" b="77316"/>
          <a:stretch/>
        </p:blipFill>
        <p:spPr>
          <a:xfrm>
            <a:off x="555171" y="1585972"/>
            <a:ext cx="3995057" cy="1853562"/>
          </a:xfrm>
          <a:prstGeom prst="rect">
            <a:avLst/>
          </a:prstGeom>
        </p:spPr>
      </p:pic>
      <p:pic>
        <p:nvPicPr>
          <p:cNvPr id="4" name="Picture 3">
            <a:extLst>
              <a:ext uri="{FF2B5EF4-FFF2-40B4-BE49-F238E27FC236}">
                <a16:creationId xmlns:a16="http://schemas.microsoft.com/office/drawing/2014/main" id="{43D63482-6869-4C4F-B549-ED5176E7EDC4}"/>
              </a:ext>
            </a:extLst>
          </p:cNvPr>
          <p:cNvPicPr>
            <a:picLocks noChangeAspect="1"/>
          </p:cNvPicPr>
          <p:nvPr/>
        </p:nvPicPr>
        <p:blipFill rotWithShape="1">
          <a:blip r:embed="rId3"/>
          <a:srcRect l="5078" t="23030" r="5923" b="54286"/>
          <a:stretch/>
        </p:blipFill>
        <p:spPr>
          <a:xfrm>
            <a:off x="5104578" y="1408524"/>
            <a:ext cx="4282990" cy="1853562"/>
          </a:xfrm>
          <a:prstGeom prst="rect">
            <a:avLst/>
          </a:prstGeom>
        </p:spPr>
      </p:pic>
      <p:pic>
        <p:nvPicPr>
          <p:cNvPr id="7" name="Picture 6">
            <a:extLst>
              <a:ext uri="{FF2B5EF4-FFF2-40B4-BE49-F238E27FC236}">
                <a16:creationId xmlns:a16="http://schemas.microsoft.com/office/drawing/2014/main" id="{227F5AC3-0B0E-4B36-8D33-FEAD824F5DEA}"/>
              </a:ext>
            </a:extLst>
          </p:cNvPr>
          <p:cNvPicPr>
            <a:picLocks noChangeAspect="1"/>
          </p:cNvPicPr>
          <p:nvPr/>
        </p:nvPicPr>
        <p:blipFill rotWithShape="1">
          <a:blip r:embed="rId3"/>
          <a:srcRect l="9535" t="46569" r="53070" b="41759"/>
          <a:stretch/>
        </p:blipFill>
        <p:spPr>
          <a:xfrm>
            <a:off x="9840684" y="1690688"/>
            <a:ext cx="2177144" cy="1153886"/>
          </a:xfrm>
          <a:prstGeom prst="rect">
            <a:avLst/>
          </a:prstGeom>
        </p:spPr>
      </p:pic>
      <p:sp>
        <p:nvSpPr>
          <p:cNvPr id="12" name="Title 1">
            <a:extLst>
              <a:ext uri="{FF2B5EF4-FFF2-40B4-BE49-F238E27FC236}">
                <a16:creationId xmlns:a16="http://schemas.microsoft.com/office/drawing/2014/main" id="{855C7C85-51CB-45A1-B73C-916885E70F80}"/>
              </a:ext>
            </a:extLst>
          </p:cNvPr>
          <p:cNvSpPr>
            <a:spLocks noGrp="1"/>
          </p:cNvSpPr>
          <p:nvPr>
            <p:ph type="title"/>
          </p:nvPr>
        </p:nvSpPr>
        <p:spPr>
          <a:xfrm>
            <a:off x="838200" y="365125"/>
            <a:ext cx="10515600" cy="1325563"/>
          </a:xfrm>
        </p:spPr>
        <p:txBody>
          <a:bodyPr/>
          <a:lstStyle/>
          <a:p>
            <a:r>
              <a:rPr lang="en-GB" dirty="0"/>
              <a:t>Time series with irregular time points</a:t>
            </a:r>
          </a:p>
        </p:txBody>
      </p:sp>
      <p:grpSp>
        <p:nvGrpSpPr>
          <p:cNvPr id="23" name="Group 22">
            <a:extLst>
              <a:ext uri="{FF2B5EF4-FFF2-40B4-BE49-F238E27FC236}">
                <a16:creationId xmlns:a16="http://schemas.microsoft.com/office/drawing/2014/main" id="{12ED9DB6-537B-42C6-95EE-C7E6185AE1A7}"/>
              </a:ext>
            </a:extLst>
          </p:cNvPr>
          <p:cNvGrpSpPr/>
          <p:nvPr/>
        </p:nvGrpSpPr>
        <p:grpSpPr>
          <a:xfrm>
            <a:off x="348343" y="3622040"/>
            <a:ext cx="6549950" cy="3051983"/>
            <a:chOff x="0" y="3491061"/>
            <a:chExt cx="7112148" cy="3313942"/>
          </a:xfrm>
        </p:grpSpPr>
        <p:pic>
          <p:nvPicPr>
            <p:cNvPr id="15" name="Picture 14">
              <a:extLst>
                <a:ext uri="{FF2B5EF4-FFF2-40B4-BE49-F238E27FC236}">
                  <a16:creationId xmlns:a16="http://schemas.microsoft.com/office/drawing/2014/main" id="{6CE8AF1E-3388-488E-B95B-54EE840B5360}"/>
                </a:ext>
              </a:extLst>
            </p:cNvPr>
            <p:cNvPicPr>
              <a:picLocks noChangeAspect="1"/>
            </p:cNvPicPr>
            <p:nvPr/>
          </p:nvPicPr>
          <p:blipFill rotWithShape="1">
            <a:blip r:embed="rId4"/>
            <a:srcRect l="-1" r="-2512"/>
            <a:stretch/>
          </p:blipFill>
          <p:spPr>
            <a:xfrm>
              <a:off x="0" y="3491061"/>
              <a:ext cx="7112148" cy="3313942"/>
            </a:xfrm>
            <a:prstGeom prst="rect">
              <a:avLst/>
            </a:prstGeom>
          </p:spPr>
        </p:pic>
        <p:sp>
          <p:nvSpPr>
            <p:cNvPr id="16" name="Rectangle 15">
              <a:extLst>
                <a:ext uri="{FF2B5EF4-FFF2-40B4-BE49-F238E27FC236}">
                  <a16:creationId xmlns:a16="http://schemas.microsoft.com/office/drawing/2014/main" id="{13EBDD0E-165A-46ED-89DE-000CFF7D2C56}"/>
                </a:ext>
              </a:extLst>
            </p:cNvPr>
            <p:cNvSpPr/>
            <p:nvPr/>
          </p:nvSpPr>
          <p:spPr>
            <a:xfrm>
              <a:off x="5856514" y="3853543"/>
              <a:ext cx="1255634" cy="849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Picture 10">
            <a:extLst>
              <a:ext uri="{FF2B5EF4-FFF2-40B4-BE49-F238E27FC236}">
                <a16:creationId xmlns:a16="http://schemas.microsoft.com/office/drawing/2014/main" id="{DB48A3C6-4ECC-4814-9F87-EAEDA6790DF3}"/>
              </a:ext>
            </a:extLst>
          </p:cNvPr>
          <p:cNvPicPr>
            <a:picLocks noChangeAspect="1"/>
          </p:cNvPicPr>
          <p:nvPr/>
        </p:nvPicPr>
        <p:blipFill>
          <a:blip r:embed="rId5"/>
          <a:stretch>
            <a:fillRect/>
          </a:stretch>
        </p:blipFill>
        <p:spPr>
          <a:xfrm>
            <a:off x="6931479" y="4054847"/>
            <a:ext cx="4912178" cy="1265510"/>
          </a:xfrm>
          <a:prstGeom prst="rect">
            <a:avLst/>
          </a:prstGeom>
        </p:spPr>
      </p:pic>
      <p:cxnSp>
        <p:nvCxnSpPr>
          <p:cNvPr id="22" name="Straight Connector 21">
            <a:extLst>
              <a:ext uri="{FF2B5EF4-FFF2-40B4-BE49-F238E27FC236}">
                <a16:creationId xmlns:a16="http://schemas.microsoft.com/office/drawing/2014/main" id="{3BDD948A-294D-420C-ADB2-E1F91B35B02A}"/>
              </a:ext>
            </a:extLst>
          </p:cNvPr>
          <p:cNvCxnSpPr/>
          <p:nvPr/>
        </p:nvCxnSpPr>
        <p:spPr>
          <a:xfrm>
            <a:off x="348343" y="3429000"/>
            <a:ext cx="113102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BAAFF60-2D27-4DEA-867D-D18B4210BB12}"/>
              </a:ext>
            </a:extLst>
          </p:cNvPr>
          <p:cNvCxnSpPr>
            <a:cxnSpLocks/>
          </p:cNvCxnSpPr>
          <p:nvPr/>
        </p:nvCxnSpPr>
        <p:spPr>
          <a:xfrm flipV="1">
            <a:off x="6746422" y="3559980"/>
            <a:ext cx="0" cy="311404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3C99F2-CA33-4983-BD96-1451E08BEABF}"/>
              </a:ext>
            </a:extLst>
          </p:cNvPr>
          <p:cNvSpPr txBox="1"/>
          <p:nvPr/>
        </p:nvSpPr>
        <p:spPr>
          <a:xfrm>
            <a:off x="7993380" y="5623037"/>
            <a:ext cx="3116580" cy="646331"/>
          </a:xfrm>
          <a:prstGeom prst="rect">
            <a:avLst/>
          </a:prstGeom>
          <a:noFill/>
        </p:spPr>
        <p:txBody>
          <a:bodyPr wrap="square">
            <a:spAutoFit/>
          </a:bodyPr>
          <a:lstStyle/>
          <a:p>
            <a:r>
              <a:rPr lang="en-GB" b="0" dirty="0"/>
              <a:t>RMSE for 100 time points past the training range (</a:t>
            </a:r>
            <a:r>
              <a:rPr lang="en-GB" b="0" dirty="0">
                <a:solidFill>
                  <a:srgbClr val="FF0000"/>
                </a:solidFill>
              </a:rPr>
              <a:t>red line</a:t>
            </a:r>
            <a:r>
              <a:rPr lang="en-GB" b="0" dirty="0"/>
              <a:t>) </a:t>
            </a:r>
          </a:p>
        </p:txBody>
      </p:sp>
    </p:spTree>
    <p:extLst>
      <p:ext uri="{BB962C8B-B14F-4D97-AF65-F5344CB8AC3E}">
        <p14:creationId xmlns:p14="http://schemas.microsoft.com/office/powerpoint/2010/main" val="2891659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51D3-9724-4EE7-AFCF-B75A115ECF22}"/>
              </a:ext>
            </a:extLst>
          </p:cNvPr>
          <p:cNvSpPr>
            <a:spLocks noGrp="1"/>
          </p:cNvSpPr>
          <p:nvPr>
            <p:ph type="title"/>
          </p:nvPr>
        </p:nvSpPr>
        <p:spPr/>
        <p:txBody>
          <a:bodyPr/>
          <a:lstStyle/>
          <a:p>
            <a:r>
              <a:rPr lang="en-GB" dirty="0"/>
              <a:t>Latent space interpolation</a:t>
            </a:r>
          </a:p>
        </p:txBody>
      </p:sp>
      <p:pic>
        <p:nvPicPr>
          <p:cNvPr id="5" name="Picture 4">
            <a:extLst>
              <a:ext uri="{FF2B5EF4-FFF2-40B4-BE49-F238E27FC236}">
                <a16:creationId xmlns:a16="http://schemas.microsoft.com/office/drawing/2014/main" id="{E502C569-4E96-40E2-AB93-BFC769ECC1AB}"/>
              </a:ext>
            </a:extLst>
          </p:cNvPr>
          <p:cNvPicPr>
            <a:picLocks noChangeAspect="1"/>
          </p:cNvPicPr>
          <p:nvPr/>
        </p:nvPicPr>
        <p:blipFill>
          <a:blip r:embed="rId3"/>
          <a:stretch>
            <a:fillRect/>
          </a:stretch>
        </p:blipFill>
        <p:spPr>
          <a:xfrm>
            <a:off x="208190" y="4137932"/>
            <a:ext cx="11296650" cy="2457450"/>
          </a:xfrm>
          <a:prstGeom prst="rect">
            <a:avLst/>
          </a:prstGeom>
        </p:spPr>
      </p:pic>
      <p:pic>
        <p:nvPicPr>
          <p:cNvPr id="6" name="Picture 5">
            <a:extLst>
              <a:ext uri="{FF2B5EF4-FFF2-40B4-BE49-F238E27FC236}">
                <a16:creationId xmlns:a16="http://schemas.microsoft.com/office/drawing/2014/main" id="{22E27467-4CEE-47CA-82DB-D3F1E501AFF8}"/>
              </a:ext>
            </a:extLst>
          </p:cNvPr>
          <p:cNvPicPr>
            <a:picLocks noChangeAspect="1"/>
          </p:cNvPicPr>
          <p:nvPr/>
        </p:nvPicPr>
        <p:blipFill rotWithShape="1">
          <a:blip r:embed="rId4"/>
          <a:srcRect l="44687" t="45824" b="32357"/>
          <a:stretch/>
        </p:blipFill>
        <p:spPr>
          <a:xfrm>
            <a:off x="545645" y="1690688"/>
            <a:ext cx="3220413" cy="2157045"/>
          </a:xfrm>
          <a:prstGeom prst="rect">
            <a:avLst/>
          </a:prstGeom>
        </p:spPr>
      </p:pic>
      <p:pic>
        <p:nvPicPr>
          <p:cNvPr id="7" name="Picture 6">
            <a:extLst>
              <a:ext uri="{FF2B5EF4-FFF2-40B4-BE49-F238E27FC236}">
                <a16:creationId xmlns:a16="http://schemas.microsoft.com/office/drawing/2014/main" id="{65BA5445-391A-4451-B5A1-E7BFB8555ABE}"/>
              </a:ext>
            </a:extLst>
          </p:cNvPr>
          <p:cNvPicPr>
            <a:picLocks noChangeAspect="1"/>
          </p:cNvPicPr>
          <p:nvPr/>
        </p:nvPicPr>
        <p:blipFill rotWithShape="1">
          <a:blip r:embed="rId4"/>
          <a:srcRect t="85044"/>
          <a:stretch/>
        </p:blipFill>
        <p:spPr>
          <a:xfrm>
            <a:off x="4301217" y="1941739"/>
            <a:ext cx="6133950" cy="1556657"/>
          </a:xfrm>
          <a:prstGeom prst="rect">
            <a:avLst/>
          </a:prstGeom>
          <a:ln>
            <a:solidFill>
              <a:schemeClr val="tx1"/>
            </a:solidFill>
          </a:ln>
        </p:spPr>
      </p:pic>
    </p:spTree>
    <p:extLst>
      <p:ext uri="{BB962C8B-B14F-4D97-AF65-F5344CB8AC3E}">
        <p14:creationId xmlns:p14="http://schemas.microsoft.com/office/powerpoint/2010/main" val="1321658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A0490-CD22-41C8-A6DE-12895EF4CA69}"/>
              </a:ext>
            </a:extLst>
          </p:cNvPr>
          <p:cNvSpPr>
            <a:spLocks noGrp="1"/>
          </p:cNvSpPr>
          <p:nvPr>
            <p:ph type="title"/>
          </p:nvPr>
        </p:nvSpPr>
        <p:spPr/>
        <p:txBody>
          <a:bodyPr/>
          <a:lstStyle/>
          <a:p>
            <a:r>
              <a:rPr lang="en-US" dirty="0"/>
              <a:t>Limitations (mentioned in the paper)</a:t>
            </a:r>
            <a:endParaRPr lang="en-GB" dirty="0"/>
          </a:p>
        </p:txBody>
      </p:sp>
      <p:sp>
        <p:nvSpPr>
          <p:cNvPr id="3" name="Content Placeholder 2">
            <a:extLst>
              <a:ext uri="{FF2B5EF4-FFF2-40B4-BE49-F238E27FC236}">
                <a16:creationId xmlns:a16="http://schemas.microsoft.com/office/drawing/2014/main" id="{22A304CC-BA3F-4C3E-9028-06561EC97231}"/>
              </a:ext>
            </a:extLst>
          </p:cNvPr>
          <p:cNvSpPr>
            <a:spLocks noGrp="1"/>
          </p:cNvSpPr>
          <p:nvPr>
            <p:ph idx="1"/>
          </p:nvPr>
        </p:nvSpPr>
        <p:spPr/>
        <p:txBody>
          <a:bodyPr>
            <a:normAutofit fontScale="92500" lnSpcReduction="10000"/>
          </a:bodyPr>
          <a:lstStyle/>
          <a:p>
            <a:r>
              <a:rPr lang="en-US" b="1" dirty="0" err="1"/>
              <a:t>Minibatching</a:t>
            </a:r>
            <a:endParaRPr lang="en-US" b="1" dirty="0"/>
          </a:p>
          <a:p>
            <a:pPr lvl="1"/>
            <a:r>
              <a:rPr lang="en-US" dirty="0"/>
              <a:t>Different batch items will require different amounts of evaluation of the </a:t>
            </a:r>
            <a:r>
              <a:rPr lang="en-US" dirty="0" err="1"/>
              <a:t>ODESolver</a:t>
            </a:r>
            <a:r>
              <a:rPr lang="en-US" dirty="0"/>
              <a:t> </a:t>
            </a:r>
          </a:p>
          <a:p>
            <a:r>
              <a:rPr lang="en-US" b="1" dirty="0"/>
              <a:t>Uniqueness (and solution to IVP)</a:t>
            </a:r>
          </a:p>
          <a:p>
            <a:pPr lvl="1"/>
            <a:r>
              <a:rPr lang="en-US" dirty="0"/>
              <a:t>ODE solutions may not be unique if dynamics are not </a:t>
            </a:r>
            <a:r>
              <a:rPr lang="en-GB" dirty="0"/>
              <a:t>continuously differentiable and </a:t>
            </a:r>
            <a:r>
              <a:rPr lang="en-GB" dirty="0" err="1"/>
              <a:t>Lipshitz</a:t>
            </a:r>
            <a:r>
              <a:rPr lang="en-GB" dirty="0"/>
              <a:t>.</a:t>
            </a:r>
          </a:p>
          <a:p>
            <a:pPr lvl="1"/>
            <a:r>
              <a:rPr lang="en-US" dirty="0"/>
              <a:t>Requires NN to have finite weights and Lipschitz nonlinearities (e.g. tanh and </a:t>
            </a:r>
            <a:r>
              <a:rPr lang="en-US" dirty="0" err="1"/>
              <a:t>relu</a:t>
            </a:r>
            <a:r>
              <a:rPr lang="en-US" dirty="0"/>
              <a:t>)</a:t>
            </a:r>
          </a:p>
          <a:p>
            <a:r>
              <a:rPr lang="en-US" b="1" dirty="0"/>
              <a:t>Setting tolerances</a:t>
            </a:r>
          </a:p>
          <a:p>
            <a:pPr lvl="1"/>
            <a:r>
              <a:rPr lang="en-US" dirty="0"/>
              <a:t>User needs to set the error tolerance</a:t>
            </a:r>
          </a:p>
          <a:p>
            <a:r>
              <a:rPr lang="en-US" b="1" dirty="0"/>
              <a:t>Reconstructing forward trajectories</a:t>
            </a:r>
          </a:p>
          <a:p>
            <a:pPr lvl="1"/>
            <a:r>
              <a:rPr lang="en-US" dirty="0"/>
              <a:t>Can incur extra error if the reconstructed trajectory diverges from the original</a:t>
            </a:r>
          </a:p>
          <a:p>
            <a:pPr lvl="1"/>
            <a:r>
              <a:rPr lang="en-US" dirty="0"/>
              <a:t>Addressed via checkpointing to store intermediary values </a:t>
            </a:r>
          </a:p>
          <a:p>
            <a:pPr lvl="1"/>
            <a:endParaRPr lang="en-US" b="1" dirty="0"/>
          </a:p>
          <a:p>
            <a:pPr lvl="1"/>
            <a:endParaRPr lang="en-GB" dirty="0"/>
          </a:p>
        </p:txBody>
      </p:sp>
    </p:spTree>
    <p:extLst>
      <p:ext uri="{BB962C8B-B14F-4D97-AF65-F5344CB8AC3E}">
        <p14:creationId xmlns:p14="http://schemas.microsoft.com/office/powerpoint/2010/main" val="3201528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17AE-CCF6-4858-BF5E-DE17978B1FF2}"/>
              </a:ext>
            </a:extLst>
          </p:cNvPr>
          <p:cNvSpPr>
            <a:spLocks noGrp="1"/>
          </p:cNvSpPr>
          <p:nvPr>
            <p:ph type="title"/>
          </p:nvPr>
        </p:nvSpPr>
        <p:spPr/>
        <p:txBody>
          <a:bodyPr/>
          <a:lstStyle/>
          <a:p>
            <a:r>
              <a:rPr lang="en-US" dirty="0"/>
              <a:t>Limitations (extra ones) </a:t>
            </a:r>
            <a:endParaRPr lang="en-GB" dirty="0"/>
          </a:p>
        </p:txBody>
      </p:sp>
      <p:sp>
        <p:nvSpPr>
          <p:cNvPr id="3" name="Content Placeholder 2">
            <a:extLst>
              <a:ext uri="{FF2B5EF4-FFF2-40B4-BE49-F238E27FC236}">
                <a16:creationId xmlns:a16="http://schemas.microsoft.com/office/drawing/2014/main" id="{7C599AD8-07DA-4A40-8EBF-8E7D30A8BB9D}"/>
              </a:ext>
            </a:extLst>
          </p:cNvPr>
          <p:cNvSpPr>
            <a:spLocks noGrp="1"/>
          </p:cNvSpPr>
          <p:nvPr>
            <p:ph idx="1"/>
          </p:nvPr>
        </p:nvSpPr>
        <p:spPr/>
        <p:txBody>
          <a:bodyPr>
            <a:normAutofit fontScale="92500" lnSpcReduction="20000"/>
          </a:bodyPr>
          <a:lstStyle/>
          <a:p>
            <a:r>
              <a:rPr lang="en-US" dirty="0"/>
              <a:t>Not as </a:t>
            </a:r>
            <a:r>
              <a:rPr lang="en-US" b="1" dirty="0"/>
              <a:t>expressive</a:t>
            </a:r>
            <a:r>
              <a:rPr lang="en-US" dirty="0"/>
              <a:t> as </a:t>
            </a:r>
            <a:r>
              <a:rPr lang="en-US" dirty="0" err="1"/>
              <a:t>Resnets</a:t>
            </a:r>
            <a:r>
              <a:rPr lang="en-US" dirty="0"/>
              <a:t> </a:t>
            </a:r>
          </a:p>
          <a:p>
            <a:pPr lvl="1"/>
            <a:r>
              <a:rPr lang="en-US" dirty="0" err="1"/>
              <a:t>ResNets</a:t>
            </a:r>
            <a:r>
              <a:rPr lang="en-US" dirty="0"/>
              <a:t> can be </a:t>
            </a:r>
            <a:r>
              <a:rPr lang="en-US" dirty="0">
                <a:hlinkClick r:id="rId2"/>
              </a:rPr>
              <a:t>universal approximators</a:t>
            </a:r>
            <a:endParaRPr lang="en-US" dirty="0"/>
          </a:p>
          <a:p>
            <a:pPr lvl="1"/>
            <a:r>
              <a:rPr lang="en-US" dirty="0"/>
              <a:t>NODEs can struggle in learning diffeomorphism problems: </a:t>
            </a:r>
          </a:p>
          <a:p>
            <a:pPr lvl="2"/>
            <a:r>
              <a:rPr lang="en-US" dirty="0"/>
              <a:t>Require additional dimensions to learn functions that cross-over (e.g., f(x) = -x) (</a:t>
            </a:r>
            <a:r>
              <a:rPr lang="en-US" dirty="0">
                <a:hlinkClick r:id="rId3"/>
              </a:rPr>
              <a:t>https://arxiv.org/abs/1904.01681</a:t>
            </a:r>
            <a:r>
              <a:rPr lang="en-US" dirty="0"/>
              <a:t>) </a:t>
            </a:r>
          </a:p>
          <a:p>
            <a:pPr lvl="2"/>
            <a:r>
              <a:rPr lang="en-US" dirty="0"/>
              <a:t>NODE are not universal approximators but can be made into one by augmenting additional dimension (</a:t>
            </a:r>
            <a:r>
              <a:rPr lang="en-US" dirty="0">
                <a:hlinkClick r:id="rId4"/>
              </a:rPr>
              <a:t>https://arxiv.org/abs/1907.12998</a:t>
            </a:r>
            <a:r>
              <a:rPr lang="en-US" dirty="0"/>
              <a:t>) </a:t>
            </a:r>
          </a:p>
          <a:p>
            <a:r>
              <a:rPr lang="en-US" b="1" dirty="0"/>
              <a:t>Scaling up </a:t>
            </a:r>
            <a:r>
              <a:rPr lang="en-US" dirty="0">
                <a:sym typeface="Wingdings" panose="05000000000000000000" pitchFamily="2" charset="2"/>
              </a:rPr>
              <a:t> m</a:t>
            </a:r>
            <a:r>
              <a:rPr lang="en-US" dirty="0"/>
              <a:t>ore practical application scenarios?</a:t>
            </a:r>
          </a:p>
          <a:p>
            <a:pPr lvl="1"/>
            <a:r>
              <a:rPr lang="en-GB" dirty="0">
                <a:hlinkClick r:id="rId5"/>
              </a:rPr>
              <a:t>FFJORD</a:t>
            </a:r>
            <a:r>
              <a:rPr lang="en-GB" dirty="0"/>
              <a:t> (ICLR 2019) which is their follow up work applying NODEs to density estimation</a:t>
            </a:r>
            <a:r>
              <a:rPr lang="en-US" dirty="0"/>
              <a:t> </a:t>
            </a:r>
          </a:p>
          <a:p>
            <a:r>
              <a:rPr lang="en-US" dirty="0"/>
              <a:t>Time-series modelling assumes </a:t>
            </a:r>
            <a:r>
              <a:rPr lang="en-US" b="1" dirty="0"/>
              <a:t>dynamics are deterministic </a:t>
            </a:r>
          </a:p>
          <a:p>
            <a:pPr lvl="1"/>
            <a:r>
              <a:rPr lang="en-US" dirty="0"/>
              <a:t>All information must be ‘crammed’ into the initial state</a:t>
            </a:r>
          </a:p>
          <a:p>
            <a:pPr lvl="1"/>
            <a:r>
              <a:rPr lang="en-US" dirty="0"/>
              <a:t>Stochastic changes to the state must be added separately</a:t>
            </a:r>
          </a:p>
          <a:p>
            <a:pPr lvl="1"/>
            <a:r>
              <a:rPr lang="en-US" dirty="0"/>
              <a:t>Solution: </a:t>
            </a:r>
            <a:r>
              <a:rPr lang="en-US" dirty="0">
                <a:hlinkClick r:id="rId6"/>
              </a:rPr>
              <a:t>Stochastic differential equations </a:t>
            </a:r>
            <a:endParaRPr lang="en-GB" dirty="0"/>
          </a:p>
        </p:txBody>
      </p:sp>
    </p:spTree>
    <p:extLst>
      <p:ext uri="{BB962C8B-B14F-4D97-AF65-F5344CB8AC3E}">
        <p14:creationId xmlns:p14="http://schemas.microsoft.com/office/powerpoint/2010/main" val="3223669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DD57-8115-46DC-BC8F-3D88D61FE4C3}"/>
              </a:ext>
            </a:extLst>
          </p:cNvPr>
          <p:cNvSpPr>
            <a:spLocks noGrp="1"/>
          </p:cNvSpPr>
          <p:nvPr>
            <p:ph type="title"/>
          </p:nvPr>
        </p:nvSpPr>
        <p:spPr/>
        <p:txBody>
          <a:bodyPr/>
          <a:lstStyle/>
          <a:p>
            <a:r>
              <a:rPr lang="en-US" dirty="0"/>
              <a:t>Summary </a:t>
            </a:r>
            <a:endParaRPr lang="en-GB" dirty="0"/>
          </a:p>
        </p:txBody>
      </p:sp>
      <p:sp>
        <p:nvSpPr>
          <p:cNvPr id="3" name="Content Placeholder 2">
            <a:extLst>
              <a:ext uri="{FF2B5EF4-FFF2-40B4-BE49-F238E27FC236}">
                <a16:creationId xmlns:a16="http://schemas.microsoft.com/office/drawing/2014/main" id="{6A843B8F-556E-415B-85C3-66D2FC27F22E}"/>
              </a:ext>
            </a:extLst>
          </p:cNvPr>
          <p:cNvSpPr>
            <a:spLocks noGrp="1"/>
          </p:cNvSpPr>
          <p:nvPr>
            <p:ph idx="1"/>
          </p:nvPr>
        </p:nvSpPr>
        <p:spPr/>
        <p:txBody>
          <a:bodyPr>
            <a:normAutofit/>
          </a:bodyPr>
          <a:lstStyle/>
          <a:p>
            <a:r>
              <a:rPr lang="en-US" dirty="0"/>
              <a:t>Neural ODE </a:t>
            </a:r>
            <a:r>
              <a:rPr lang="en-US" dirty="0">
                <a:sym typeface="Wingdings" panose="05000000000000000000" pitchFamily="2" charset="2"/>
              </a:rPr>
              <a:t> Continuous depth neural networks by solving ODEs</a:t>
            </a:r>
            <a:endParaRPr lang="en-US" dirty="0"/>
          </a:p>
          <a:p>
            <a:r>
              <a:rPr lang="en-GB" dirty="0"/>
              <a:t>O(1) memory thanks to the adjoint method</a:t>
            </a:r>
          </a:p>
          <a:p>
            <a:r>
              <a:rPr lang="en-GB" dirty="0"/>
              <a:t>Continuous Normalising Flows</a:t>
            </a:r>
          </a:p>
          <a:p>
            <a:r>
              <a:rPr lang="en-GB" dirty="0"/>
              <a:t>Time-series with irregular observation times</a:t>
            </a:r>
          </a:p>
          <a:p>
            <a:r>
              <a:rPr lang="en-GB" dirty="0"/>
              <a:t>Computation time </a:t>
            </a:r>
            <a:r>
              <a:rPr lang="en-GB" dirty="0">
                <a:sym typeface="Wingdings" panose="05000000000000000000" pitchFamily="2" charset="2"/>
              </a:rPr>
              <a:t> depends on ODE solver</a:t>
            </a:r>
          </a:p>
          <a:p>
            <a:pPr lvl="1"/>
            <a:r>
              <a:rPr lang="en-GB" dirty="0">
                <a:sym typeface="Wingdings" panose="05000000000000000000" pitchFamily="2" charset="2"/>
              </a:rPr>
              <a:t>But can get error control via setting the tolerance parameters</a:t>
            </a:r>
          </a:p>
          <a:p>
            <a:pPr lvl="2"/>
            <a:r>
              <a:rPr lang="en-GB" dirty="0">
                <a:sym typeface="Wingdings" panose="05000000000000000000" pitchFamily="2" charset="2"/>
              </a:rPr>
              <a:t>Trade-off run-time vs accuracy </a:t>
            </a:r>
          </a:p>
        </p:txBody>
      </p:sp>
    </p:spTree>
    <p:extLst>
      <p:ext uri="{BB962C8B-B14F-4D97-AF65-F5344CB8AC3E}">
        <p14:creationId xmlns:p14="http://schemas.microsoft.com/office/powerpoint/2010/main" val="415316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F28C-D876-45DF-BD31-D9FD3ACD4DC5}"/>
              </a:ext>
            </a:extLst>
          </p:cNvPr>
          <p:cNvSpPr>
            <a:spLocks noGrp="1"/>
          </p:cNvSpPr>
          <p:nvPr>
            <p:ph type="title"/>
          </p:nvPr>
        </p:nvSpPr>
        <p:spPr/>
        <p:txBody>
          <a:bodyPr/>
          <a:lstStyle/>
          <a:p>
            <a:r>
              <a:rPr lang="en-US" dirty="0"/>
              <a:t>Residual form </a:t>
            </a:r>
            <a:r>
              <a:rPr lang="en-US" dirty="0">
                <a:sym typeface="Wingdings" panose="05000000000000000000" pitchFamily="2" charset="2"/>
              </a:rPr>
              <a:t> ODE form via </a:t>
            </a:r>
            <a:r>
              <a:rPr lang="en-US" dirty="0" err="1">
                <a:sym typeface="Wingdings" panose="05000000000000000000" pitchFamily="2" charset="2"/>
              </a:rPr>
              <a:t>Eulers</a:t>
            </a:r>
            <a:r>
              <a:rPr lang="en-US" dirty="0">
                <a:sym typeface="Wingdings" panose="05000000000000000000" pitchFamily="2" charset="2"/>
              </a:rPr>
              <a:t> method</a:t>
            </a:r>
            <a:endParaRPr lang="en-GB" dirty="0"/>
          </a:p>
        </p:txBody>
      </p:sp>
      <p:sp>
        <p:nvSpPr>
          <p:cNvPr id="3" name="Content Placeholder 2">
            <a:extLst>
              <a:ext uri="{FF2B5EF4-FFF2-40B4-BE49-F238E27FC236}">
                <a16:creationId xmlns:a16="http://schemas.microsoft.com/office/drawing/2014/main" id="{A35B10C0-9AF2-45D3-A202-D48D62303923}"/>
              </a:ext>
            </a:extLst>
          </p:cNvPr>
          <p:cNvSpPr>
            <a:spLocks noGrp="1"/>
          </p:cNvSpPr>
          <p:nvPr>
            <p:ph idx="1"/>
          </p:nvPr>
        </p:nvSpPr>
        <p:spPr>
          <a:xfrm>
            <a:off x="320040" y="1825625"/>
            <a:ext cx="3808578" cy="4351338"/>
          </a:xfrm>
        </p:spPr>
        <p:txBody>
          <a:bodyPr vert="horz" lIns="91440" tIns="45720" rIns="91440" bIns="45720" rtlCol="0" anchor="t">
            <a:normAutofit/>
          </a:bodyPr>
          <a:lstStyle/>
          <a:p>
            <a:r>
              <a:rPr lang="en-US" sz="2000" dirty="0"/>
              <a:t>Euler: Method for solving ODEs given an IV</a:t>
            </a:r>
            <a:endParaRPr lang="en-US" sz="2000" dirty="0">
              <a:cs typeface="Calibri"/>
            </a:endParaRPr>
          </a:p>
          <a:p>
            <a:r>
              <a:rPr lang="en-US" sz="2000" dirty="0" err="1">
                <a:cs typeface="Calibri"/>
              </a:rPr>
              <a:t>ResNet</a:t>
            </a:r>
            <a:r>
              <a:rPr lang="en-US" sz="2000" dirty="0">
                <a:cs typeface="Calibri"/>
              </a:rPr>
              <a:t> block:</a:t>
            </a:r>
          </a:p>
          <a:p>
            <a:pPr marL="457200" lvl="1" indent="0">
              <a:buNone/>
            </a:pPr>
            <a:endParaRPr lang="en-GB" sz="2000" dirty="0">
              <a:highlight>
                <a:srgbClr val="FFFF00"/>
              </a:highlight>
              <a:cs typeface="Calibri"/>
            </a:endParaRPr>
          </a:p>
        </p:txBody>
      </p:sp>
      <p:pic>
        <p:nvPicPr>
          <p:cNvPr id="6" name="Picture 5" descr="A whiteboard with writing on it&#10;&#10;Description automatically generated with medium confidence">
            <a:extLst>
              <a:ext uri="{FF2B5EF4-FFF2-40B4-BE49-F238E27FC236}">
                <a16:creationId xmlns:a16="http://schemas.microsoft.com/office/drawing/2014/main" id="{3AFC60A7-698A-4D0C-BD83-00F1BACC6C30}"/>
              </a:ext>
            </a:extLst>
          </p:cNvPr>
          <p:cNvPicPr>
            <a:picLocks noChangeAspect="1"/>
          </p:cNvPicPr>
          <p:nvPr/>
        </p:nvPicPr>
        <p:blipFill rotWithShape="1">
          <a:blip r:embed="rId3">
            <a:extLst>
              <a:ext uri="{28A0092B-C50C-407E-A947-70E740481C1C}">
                <a14:useLocalDpi xmlns:a14="http://schemas.microsoft.com/office/drawing/2010/main" val="0"/>
              </a:ext>
            </a:extLst>
          </a:blip>
          <a:srcRect l="4342" t="5324" r="10703" b="15107"/>
          <a:stretch/>
        </p:blipFill>
        <p:spPr>
          <a:xfrm>
            <a:off x="4423795" y="1401165"/>
            <a:ext cx="7768205" cy="5456835"/>
          </a:xfrm>
          <a:prstGeom prst="rect">
            <a:avLst/>
          </a:prstGeom>
        </p:spPr>
      </p:pic>
      <p:pic>
        <p:nvPicPr>
          <p:cNvPr id="7" name="Picture 6">
            <a:extLst>
              <a:ext uri="{FF2B5EF4-FFF2-40B4-BE49-F238E27FC236}">
                <a16:creationId xmlns:a16="http://schemas.microsoft.com/office/drawing/2014/main" id="{94B042FA-C020-4B5A-9CAC-C04BCADE33FB}"/>
              </a:ext>
            </a:extLst>
          </p:cNvPr>
          <p:cNvPicPr>
            <a:picLocks noChangeAspect="1"/>
          </p:cNvPicPr>
          <p:nvPr/>
        </p:nvPicPr>
        <p:blipFill>
          <a:blip r:embed="rId4"/>
          <a:stretch>
            <a:fillRect/>
          </a:stretch>
        </p:blipFill>
        <p:spPr>
          <a:xfrm>
            <a:off x="508032" y="3145393"/>
            <a:ext cx="3432593" cy="1968378"/>
          </a:xfrm>
          <a:prstGeom prst="rect">
            <a:avLst/>
          </a:prstGeom>
          <a:ln>
            <a:solidFill>
              <a:schemeClr val="tx1"/>
            </a:solidFill>
          </a:ln>
        </p:spPr>
      </p:pic>
    </p:spTree>
    <p:extLst>
      <p:ext uri="{BB962C8B-B14F-4D97-AF65-F5344CB8AC3E}">
        <p14:creationId xmlns:p14="http://schemas.microsoft.com/office/powerpoint/2010/main" val="2530687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B35E-9511-4661-BE97-B22A29CC1407}"/>
              </a:ext>
            </a:extLst>
          </p:cNvPr>
          <p:cNvSpPr>
            <a:spLocks noGrp="1"/>
          </p:cNvSpPr>
          <p:nvPr>
            <p:ph type="title"/>
          </p:nvPr>
        </p:nvSpPr>
        <p:spPr>
          <a:xfrm>
            <a:off x="838200" y="365125"/>
            <a:ext cx="11114314" cy="1325563"/>
          </a:xfrm>
        </p:spPr>
        <p:txBody>
          <a:bodyPr/>
          <a:lstStyle/>
          <a:p>
            <a:r>
              <a:rPr lang="en-US" dirty="0" err="1"/>
              <a:t>ResNet</a:t>
            </a:r>
            <a:r>
              <a:rPr lang="en-US" dirty="0"/>
              <a:t> </a:t>
            </a:r>
            <a:r>
              <a:rPr lang="en-US" dirty="0">
                <a:sym typeface="Wingdings" panose="05000000000000000000" pitchFamily="2" charset="2"/>
              </a:rPr>
              <a:t>Neural ODE; </a:t>
            </a:r>
            <a:br>
              <a:rPr lang="en-US" dirty="0">
                <a:sym typeface="Wingdings" panose="05000000000000000000" pitchFamily="2" charset="2"/>
              </a:rPr>
            </a:br>
            <a:r>
              <a:rPr lang="en-US" dirty="0">
                <a:sym typeface="Wingdings" panose="05000000000000000000" pitchFamily="2" charset="2"/>
              </a:rPr>
              <a:t>(Discrete vs Continuous)</a:t>
            </a:r>
            <a:endParaRPr lang="en-GB" dirty="0"/>
          </a:p>
        </p:txBody>
      </p:sp>
      <p:sp>
        <p:nvSpPr>
          <p:cNvPr id="3" name="Content Placeholder 2">
            <a:extLst>
              <a:ext uri="{FF2B5EF4-FFF2-40B4-BE49-F238E27FC236}">
                <a16:creationId xmlns:a16="http://schemas.microsoft.com/office/drawing/2014/main" id="{916C83FB-C652-4E01-8C3A-18009807B6B7}"/>
              </a:ext>
            </a:extLst>
          </p:cNvPr>
          <p:cNvSpPr>
            <a:spLocks noGrp="1"/>
          </p:cNvSpPr>
          <p:nvPr>
            <p:ph idx="1"/>
          </p:nvPr>
        </p:nvSpPr>
        <p:spPr>
          <a:xfrm>
            <a:off x="838200" y="1976576"/>
            <a:ext cx="4550229" cy="1603375"/>
          </a:xfrm>
        </p:spPr>
        <p:txBody>
          <a:bodyPr>
            <a:normAutofit/>
          </a:bodyPr>
          <a:lstStyle/>
          <a:p>
            <a:pPr marL="0" indent="0">
              <a:buNone/>
            </a:pPr>
            <a:r>
              <a:rPr lang="en-GB" b="1" dirty="0"/>
              <a:t>What if:</a:t>
            </a:r>
          </a:p>
          <a:p>
            <a:pPr lvl="1"/>
            <a:r>
              <a:rPr lang="en-GB" dirty="0"/>
              <a:t>keep adding layers and</a:t>
            </a:r>
          </a:p>
          <a:p>
            <a:pPr lvl="1"/>
            <a:r>
              <a:rPr lang="en-GB" dirty="0"/>
              <a:t>take smaller steps </a:t>
            </a:r>
          </a:p>
        </p:txBody>
      </p:sp>
      <p:sp>
        <p:nvSpPr>
          <p:cNvPr id="5" name="TextBox 4">
            <a:extLst>
              <a:ext uri="{FF2B5EF4-FFF2-40B4-BE49-F238E27FC236}">
                <a16:creationId xmlns:a16="http://schemas.microsoft.com/office/drawing/2014/main" id="{0E51DE26-653A-4922-A89D-FB9A4F827F8E}"/>
              </a:ext>
            </a:extLst>
          </p:cNvPr>
          <p:cNvSpPr txBox="1"/>
          <p:nvPr/>
        </p:nvSpPr>
        <p:spPr>
          <a:xfrm>
            <a:off x="5388429" y="1976576"/>
            <a:ext cx="6096000" cy="1938992"/>
          </a:xfrm>
          <a:prstGeom prst="rect">
            <a:avLst/>
          </a:prstGeom>
          <a:noFill/>
        </p:spPr>
        <p:txBody>
          <a:bodyPr wrap="square">
            <a:spAutoFit/>
          </a:bodyPr>
          <a:lstStyle/>
          <a:p>
            <a:r>
              <a:rPr lang="en-GB" sz="2400" b="1" dirty="0"/>
              <a:t>In the limit</a:t>
            </a:r>
          </a:p>
          <a:p>
            <a:pPr marL="285750" indent="-285750">
              <a:buFont typeface="Arial" panose="020B0604020202020204" pitchFamily="34" charset="0"/>
              <a:buChar char="•"/>
            </a:pPr>
            <a:r>
              <a:rPr lang="en-GB" sz="2400" dirty="0"/>
              <a:t>Discrete </a:t>
            </a:r>
            <a:r>
              <a:rPr lang="en-GB" sz="2400" dirty="0">
                <a:sym typeface="Wingdings" panose="05000000000000000000" pitchFamily="2" charset="2"/>
              </a:rPr>
              <a:t> Continuous</a:t>
            </a:r>
          </a:p>
          <a:p>
            <a:pPr marL="285750" indent="-285750">
              <a:buFont typeface="Arial" panose="020B0604020202020204" pitchFamily="34" charset="0"/>
              <a:buChar char="•"/>
            </a:pPr>
            <a:r>
              <a:rPr lang="en-GB" sz="2400" dirty="0">
                <a:sym typeface="Wingdings" panose="05000000000000000000" pitchFamily="2" charset="2"/>
              </a:rPr>
              <a:t>Hidden unit dynamics = continuous </a:t>
            </a:r>
          </a:p>
          <a:p>
            <a:pPr marL="742950" lvl="1" indent="-285750">
              <a:buFont typeface="Arial" panose="020B0604020202020204" pitchFamily="34" charset="0"/>
              <a:buChar char="•"/>
            </a:pPr>
            <a:r>
              <a:rPr lang="en-GB" sz="2400" dirty="0" err="1">
                <a:sym typeface="Wingdings" panose="05000000000000000000" pitchFamily="2" charset="2"/>
              </a:rPr>
              <a:t>Paramaterised</a:t>
            </a:r>
            <a:r>
              <a:rPr lang="en-GB" sz="2400" dirty="0">
                <a:sym typeface="Wingdings" panose="05000000000000000000" pitchFamily="2" charset="2"/>
              </a:rPr>
              <a:t> by NN via (neural) ODE</a:t>
            </a:r>
          </a:p>
          <a:p>
            <a:pPr marL="1200150" lvl="2" indent="-285750">
              <a:buFont typeface="Arial" panose="020B0604020202020204" pitchFamily="34" charset="0"/>
              <a:buChar char="•"/>
            </a:pPr>
            <a:r>
              <a:rPr lang="en-GB" sz="2400" dirty="0">
                <a:sym typeface="Wingdings" panose="05000000000000000000" pitchFamily="2" charset="2"/>
              </a:rPr>
              <a:t>Will be an approximation </a:t>
            </a:r>
          </a:p>
        </p:txBody>
      </p:sp>
      <p:cxnSp>
        <p:nvCxnSpPr>
          <p:cNvPr id="7" name="Straight Connector 6">
            <a:extLst>
              <a:ext uri="{FF2B5EF4-FFF2-40B4-BE49-F238E27FC236}">
                <a16:creationId xmlns:a16="http://schemas.microsoft.com/office/drawing/2014/main" id="{72B3A87C-24DB-4045-8275-3C968CACE601}"/>
              </a:ext>
            </a:extLst>
          </p:cNvPr>
          <p:cNvCxnSpPr>
            <a:cxnSpLocks/>
          </p:cNvCxnSpPr>
          <p:nvPr/>
        </p:nvCxnSpPr>
        <p:spPr>
          <a:xfrm>
            <a:off x="4877009" y="1976576"/>
            <a:ext cx="0" cy="436326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91DBD1D-BBF5-4CF0-982A-0DCF4128740B}"/>
              </a:ext>
            </a:extLst>
          </p:cNvPr>
          <p:cNvPicPr>
            <a:picLocks noChangeAspect="1"/>
          </p:cNvPicPr>
          <p:nvPr/>
        </p:nvPicPr>
        <p:blipFill rotWithShape="1">
          <a:blip r:embed="rId3"/>
          <a:srcRect l="2787" t="452" r="6471" b="4714"/>
          <a:stretch/>
        </p:blipFill>
        <p:spPr>
          <a:xfrm>
            <a:off x="9073986" y="4095680"/>
            <a:ext cx="2410441" cy="2187819"/>
          </a:xfrm>
          <a:prstGeom prst="rect">
            <a:avLst/>
          </a:prstGeom>
        </p:spPr>
      </p:pic>
      <p:pic>
        <p:nvPicPr>
          <p:cNvPr id="10" name="Picture 9">
            <a:extLst>
              <a:ext uri="{FF2B5EF4-FFF2-40B4-BE49-F238E27FC236}">
                <a16:creationId xmlns:a16="http://schemas.microsoft.com/office/drawing/2014/main" id="{EBA0DE52-2255-45D4-8F01-02C12FC61A66}"/>
              </a:ext>
            </a:extLst>
          </p:cNvPr>
          <p:cNvPicPr>
            <a:picLocks noChangeAspect="1"/>
          </p:cNvPicPr>
          <p:nvPr/>
        </p:nvPicPr>
        <p:blipFill rotWithShape="1">
          <a:blip r:embed="rId4"/>
          <a:srcRect l="457" t="5956"/>
          <a:stretch/>
        </p:blipFill>
        <p:spPr>
          <a:xfrm>
            <a:off x="5558400" y="4201456"/>
            <a:ext cx="2946021" cy="2082043"/>
          </a:xfrm>
          <a:prstGeom prst="rect">
            <a:avLst/>
          </a:prstGeom>
        </p:spPr>
      </p:pic>
    </p:spTree>
    <p:extLst>
      <p:ext uri="{BB962C8B-B14F-4D97-AF65-F5344CB8AC3E}">
        <p14:creationId xmlns:p14="http://schemas.microsoft.com/office/powerpoint/2010/main" val="2237677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D501-1A9F-437F-9F47-8D140B3E170D}"/>
              </a:ext>
            </a:extLst>
          </p:cNvPr>
          <p:cNvSpPr>
            <a:spLocks noGrp="1"/>
          </p:cNvSpPr>
          <p:nvPr>
            <p:ph type="title"/>
          </p:nvPr>
        </p:nvSpPr>
        <p:spPr/>
        <p:txBody>
          <a:bodyPr/>
          <a:lstStyle/>
          <a:p>
            <a:r>
              <a:rPr lang="en-US" dirty="0"/>
              <a:t>Benefits </a:t>
            </a:r>
            <a:endParaRPr lang="en-GB" dirty="0"/>
          </a:p>
        </p:txBody>
      </p:sp>
      <p:pic>
        <p:nvPicPr>
          <p:cNvPr id="5" name="Picture 4">
            <a:extLst>
              <a:ext uri="{FF2B5EF4-FFF2-40B4-BE49-F238E27FC236}">
                <a16:creationId xmlns:a16="http://schemas.microsoft.com/office/drawing/2014/main" id="{82DA9DD4-82C8-4AB0-89E0-DD2434FFD460}"/>
              </a:ext>
            </a:extLst>
          </p:cNvPr>
          <p:cNvPicPr>
            <a:picLocks noChangeAspect="1"/>
          </p:cNvPicPr>
          <p:nvPr/>
        </p:nvPicPr>
        <p:blipFill>
          <a:blip r:embed="rId3"/>
          <a:stretch>
            <a:fillRect/>
          </a:stretch>
        </p:blipFill>
        <p:spPr>
          <a:xfrm>
            <a:off x="1056640" y="1690688"/>
            <a:ext cx="8730660" cy="1004026"/>
          </a:xfrm>
          <a:prstGeom prst="rect">
            <a:avLst/>
          </a:prstGeom>
        </p:spPr>
      </p:pic>
      <p:pic>
        <p:nvPicPr>
          <p:cNvPr id="7" name="Picture 6">
            <a:extLst>
              <a:ext uri="{FF2B5EF4-FFF2-40B4-BE49-F238E27FC236}">
                <a16:creationId xmlns:a16="http://schemas.microsoft.com/office/drawing/2014/main" id="{FA3827B5-0052-4CC8-88A9-99B9D2C44C3A}"/>
              </a:ext>
            </a:extLst>
          </p:cNvPr>
          <p:cNvPicPr>
            <a:picLocks noChangeAspect="1"/>
          </p:cNvPicPr>
          <p:nvPr/>
        </p:nvPicPr>
        <p:blipFill>
          <a:blip r:embed="rId4"/>
          <a:stretch>
            <a:fillRect/>
          </a:stretch>
        </p:blipFill>
        <p:spPr>
          <a:xfrm>
            <a:off x="1056640" y="2719206"/>
            <a:ext cx="8730660" cy="3704138"/>
          </a:xfrm>
          <a:prstGeom prst="rect">
            <a:avLst/>
          </a:prstGeom>
        </p:spPr>
      </p:pic>
      <p:sp>
        <p:nvSpPr>
          <p:cNvPr id="9" name="Rectangle 8">
            <a:extLst>
              <a:ext uri="{FF2B5EF4-FFF2-40B4-BE49-F238E27FC236}">
                <a16:creationId xmlns:a16="http://schemas.microsoft.com/office/drawing/2014/main" id="{3C6D4BCB-87FF-4DAA-BDB4-FB1AF547E16E}"/>
              </a:ext>
            </a:extLst>
          </p:cNvPr>
          <p:cNvSpPr/>
          <p:nvPr/>
        </p:nvSpPr>
        <p:spPr>
          <a:xfrm>
            <a:off x="1118506" y="2212521"/>
            <a:ext cx="8539843" cy="48219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C9E90E06-D110-4EA9-AD3C-3749EFBE82DC}"/>
              </a:ext>
            </a:extLst>
          </p:cNvPr>
          <p:cNvSpPr/>
          <p:nvPr/>
        </p:nvSpPr>
        <p:spPr>
          <a:xfrm>
            <a:off x="4561952" y="3216547"/>
            <a:ext cx="5129939" cy="21245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1145A7A1-AD50-4CBA-9142-A661219D04E0}"/>
              </a:ext>
            </a:extLst>
          </p:cNvPr>
          <p:cNvSpPr/>
          <p:nvPr/>
        </p:nvSpPr>
        <p:spPr>
          <a:xfrm>
            <a:off x="1056640" y="3429000"/>
            <a:ext cx="8635251" cy="32298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5FE9E26B-EB58-459F-AB96-BDEF4A8A0590}"/>
              </a:ext>
            </a:extLst>
          </p:cNvPr>
          <p:cNvSpPr/>
          <p:nvPr/>
        </p:nvSpPr>
        <p:spPr>
          <a:xfrm>
            <a:off x="1118507" y="3751985"/>
            <a:ext cx="3513784" cy="21245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C4D8B5B4-5E8C-422C-AEE2-0870E7D21B8C}"/>
              </a:ext>
            </a:extLst>
          </p:cNvPr>
          <p:cNvSpPr/>
          <p:nvPr/>
        </p:nvSpPr>
        <p:spPr>
          <a:xfrm>
            <a:off x="3084844" y="4819945"/>
            <a:ext cx="4300694" cy="32298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4A7A6583-38B1-4DBE-AEF1-443ECEF8252D}"/>
              </a:ext>
            </a:extLst>
          </p:cNvPr>
          <p:cNvSpPr/>
          <p:nvPr/>
        </p:nvSpPr>
        <p:spPr>
          <a:xfrm>
            <a:off x="1056640" y="6108969"/>
            <a:ext cx="2791879" cy="21245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79B12953-78CC-4032-84C2-5A9B4DA83A78}"/>
              </a:ext>
            </a:extLst>
          </p:cNvPr>
          <p:cNvSpPr/>
          <p:nvPr/>
        </p:nvSpPr>
        <p:spPr>
          <a:xfrm>
            <a:off x="7385538" y="5785984"/>
            <a:ext cx="2306353" cy="322985"/>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FE57110C-E4E2-4BEA-BF3C-237FB82D4FF6}"/>
              </a:ext>
            </a:extLst>
          </p:cNvPr>
          <p:cNvSpPr txBox="1"/>
          <p:nvPr/>
        </p:nvSpPr>
        <p:spPr>
          <a:xfrm>
            <a:off x="10464640" y="4543196"/>
            <a:ext cx="1047082" cy="369332"/>
          </a:xfrm>
          <a:prstGeom prst="rect">
            <a:avLst/>
          </a:prstGeom>
          <a:noFill/>
        </p:spPr>
        <p:txBody>
          <a:bodyPr wrap="none" rtlCol="0">
            <a:spAutoFit/>
          </a:bodyPr>
          <a:lstStyle/>
          <a:p>
            <a:r>
              <a:rPr lang="en-US" i="1" dirty="0"/>
              <a:t>Section 4</a:t>
            </a:r>
            <a:endParaRPr lang="en-GB" i="1" dirty="0"/>
          </a:p>
        </p:txBody>
      </p:sp>
      <p:sp>
        <p:nvSpPr>
          <p:cNvPr id="17" name="TextBox 16">
            <a:extLst>
              <a:ext uri="{FF2B5EF4-FFF2-40B4-BE49-F238E27FC236}">
                <a16:creationId xmlns:a16="http://schemas.microsoft.com/office/drawing/2014/main" id="{FE347382-C8FB-4739-80B9-7102C626ECEC}"/>
              </a:ext>
            </a:extLst>
          </p:cNvPr>
          <p:cNvSpPr txBox="1"/>
          <p:nvPr/>
        </p:nvSpPr>
        <p:spPr>
          <a:xfrm>
            <a:off x="10464640" y="5578144"/>
            <a:ext cx="1032655" cy="369332"/>
          </a:xfrm>
          <a:prstGeom prst="rect">
            <a:avLst/>
          </a:prstGeom>
          <a:noFill/>
        </p:spPr>
        <p:txBody>
          <a:bodyPr wrap="none" rtlCol="0">
            <a:spAutoFit/>
          </a:bodyPr>
          <a:lstStyle/>
          <a:p>
            <a:r>
              <a:rPr lang="en-US" i="1" dirty="0"/>
              <a:t>Section 5</a:t>
            </a:r>
            <a:endParaRPr lang="en-GB" i="1" dirty="0"/>
          </a:p>
        </p:txBody>
      </p:sp>
      <p:sp>
        <p:nvSpPr>
          <p:cNvPr id="18" name="TextBox 17">
            <a:extLst>
              <a:ext uri="{FF2B5EF4-FFF2-40B4-BE49-F238E27FC236}">
                <a16:creationId xmlns:a16="http://schemas.microsoft.com/office/drawing/2014/main" id="{E359F41F-6AB4-4598-813F-B39A0C56F90A}"/>
              </a:ext>
            </a:extLst>
          </p:cNvPr>
          <p:cNvSpPr txBox="1"/>
          <p:nvPr/>
        </p:nvSpPr>
        <p:spPr>
          <a:xfrm>
            <a:off x="10452170" y="2072875"/>
            <a:ext cx="1242648" cy="646331"/>
          </a:xfrm>
          <a:prstGeom prst="rect">
            <a:avLst/>
          </a:prstGeom>
          <a:noFill/>
        </p:spPr>
        <p:txBody>
          <a:bodyPr wrap="none" rtlCol="0">
            <a:spAutoFit/>
          </a:bodyPr>
          <a:lstStyle/>
          <a:p>
            <a:r>
              <a:rPr lang="en-US" i="1" dirty="0"/>
              <a:t>Section 2 &amp;</a:t>
            </a:r>
          </a:p>
          <a:p>
            <a:r>
              <a:rPr lang="en-US" i="1" dirty="0"/>
              <a:t>Table 1</a:t>
            </a:r>
            <a:endParaRPr lang="en-GB" i="1" dirty="0"/>
          </a:p>
        </p:txBody>
      </p:sp>
      <p:sp>
        <p:nvSpPr>
          <p:cNvPr id="19" name="TextBox 18">
            <a:extLst>
              <a:ext uri="{FF2B5EF4-FFF2-40B4-BE49-F238E27FC236}">
                <a16:creationId xmlns:a16="http://schemas.microsoft.com/office/drawing/2014/main" id="{033C50F5-F24F-4BD4-ADBF-41368F2C5D9F}"/>
              </a:ext>
            </a:extLst>
          </p:cNvPr>
          <p:cNvSpPr txBox="1"/>
          <p:nvPr/>
        </p:nvSpPr>
        <p:spPr>
          <a:xfrm>
            <a:off x="10452170" y="3145346"/>
            <a:ext cx="939681" cy="369332"/>
          </a:xfrm>
          <a:prstGeom prst="rect">
            <a:avLst/>
          </a:prstGeom>
          <a:noFill/>
        </p:spPr>
        <p:txBody>
          <a:bodyPr wrap="none" rtlCol="0">
            <a:spAutoFit/>
          </a:bodyPr>
          <a:lstStyle/>
          <a:p>
            <a:r>
              <a:rPr lang="en-US" i="1" dirty="0"/>
              <a:t>Figure 3</a:t>
            </a:r>
            <a:endParaRPr lang="en-GB" i="1" dirty="0"/>
          </a:p>
        </p:txBody>
      </p:sp>
    </p:spTree>
    <p:extLst>
      <p:ext uri="{BB962C8B-B14F-4D97-AF65-F5344CB8AC3E}">
        <p14:creationId xmlns:p14="http://schemas.microsoft.com/office/powerpoint/2010/main" val="620308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9AB7-94BC-4542-A870-5DCB9B3ABAA2}"/>
              </a:ext>
            </a:extLst>
          </p:cNvPr>
          <p:cNvSpPr>
            <a:spLocks noGrp="1"/>
          </p:cNvSpPr>
          <p:nvPr>
            <p:ph type="title"/>
          </p:nvPr>
        </p:nvSpPr>
        <p:spPr/>
        <p:txBody>
          <a:bodyPr/>
          <a:lstStyle/>
          <a:p>
            <a:r>
              <a:rPr lang="en-GB" dirty="0"/>
              <a:t>Be aware…</a:t>
            </a:r>
          </a:p>
        </p:txBody>
      </p:sp>
      <p:sp>
        <p:nvSpPr>
          <p:cNvPr id="3" name="Content Placeholder 2">
            <a:extLst>
              <a:ext uri="{FF2B5EF4-FFF2-40B4-BE49-F238E27FC236}">
                <a16:creationId xmlns:a16="http://schemas.microsoft.com/office/drawing/2014/main" id="{54B93126-AA60-489C-9874-0D9F9A2865E3}"/>
              </a:ext>
            </a:extLst>
          </p:cNvPr>
          <p:cNvSpPr>
            <a:spLocks noGrp="1"/>
          </p:cNvSpPr>
          <p:nvPr>
            <p:ph idx="1"/>
          </p:nvPr>
        </p:nvSpPr>
        <p:spPr/>
        <p:txBody>
          <a:bodyPr/>
          <a:lstStyle/>
          <a:p>
            <a:r>
              <a:rPr lang="en-GB" dirty="0"/>
              <a:t>Yes, f acts on vectors not scalars</a:t>
            </a:r>
          </a:p>
          <a:p>
            <a:pPr lvl="1"/>
            <a:r>
              <a:rPr lang="en-GB" dirty="0"/>
              <a:t>E.g., </a:t>
            </a:r>
            <a:r>
              <a:rPr lang="en-GB" dirty="0" err="1"/>
              <a:t>eq</a:t>
            </a:r>
            <a:r>
              <a:rPr lang="en-GB" dirty="0"/>
              <a:t> 1</a:t>
            </a:r>
          </a:p>
          <a:p>
            <a:r>
              <a:rPr lang="en-GB" dirty="0"/>
              <a:t>Yes, they use z and h interchangeably </a:t>
            </a:r>
          </a:p>
          <a:p>
            <a:r>
              <a:rPr lang="en-GB" dirty="0"/>
              <a:t>Yes, the appendix is in the wrong order </a:t>
            </a:r>
          </a:p>
          <a:p>
            <a:r>
              <a:rPr lang="en-GB" dirty="0"/>
              <a:t>Yes, they keep using the wrong notation for vectors</a:t>
            </a:r>
          </a:p>
          <a:p>
            <a:r>
              <a:rPr lang="en-GB" dirty="0"/>
              <a:t>Maybe </a:t>
            </a:r>
            <a:r>
              <a:rPr lang="en-GB" dirty="0" err="1"/>
              <a:t>eq</a:t>
            </a:r>
            <a:r>
              <a:rPr lang="en-GB" dirty="0"/>
              <a:t> 34 should be a gradient vector representing a partial (not full) derivative</a:t>
            </a:r>
          </a:p>
        </p:txBody>
      </p:sp>
    </p:spTree>
    <p:extLst>
      <p:ext uri="{BB962C8B-B14F-4D97-AF65-F5344CB8AC3E}">
        <p14:creationId xmlns:p14="http://schemas.microsoft.com/office/powerpoint/2010/main" val="1171941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F8925-28C8-4170-BB43-64C5D58B1323}"/>
              </a:ext>
            </a:extLst>
          </p:cNvPr>
          <p:cNvSpPr>
            <a:spLocks noGrp="1"/>
          </p:cNvSpPr>
          <p:nvPr>
            <p:ph type="title"/>
          </p:nvPr>
        </p:nvSpPr>
        <p:spPr/>
        <p:txBody>
          <a:bodyPr/>
          <a:lstStyle/>
          <a:p>
            <a:r>
              <a:rPr lang="en-US" dirty="0" err="1"/>
              <a:t>ResNet</a:t>
            </a:r>
            <a:r>
              <a:rPr lang="en-US" dirty="0"/>
              <a:t> vs </a:t>
            </a:r>
            <a:r>
              <a:rPr lang="en-US" dirty="0" err="1"/>
              <a:t>ODENet</a:t>
            </a:r>
            <a:endParaRPr lang="en-GB" dirty="0"/>
          </a:p>
        </p:txBody>
      </p:sp>
      <p:sp>
        <p:nvSpPr>
          <p:cNvPr id="3" name="Content Placeholder 2">
            <a:extLst>
              <a:ext uri="{FF2B5EF4-FFF2-40B4-BE49-F238E27FC236}">
                <a16:creationId xmlns:a16="http://schemas.microsoft.com/office/drawing/2014/main" id="{24A9E42B-A6FC-4DB2-9D52-6DF10F44ED19}"/>
              </a:ext>
            </a:extLst>
          </p:cNvPr>
          <p:cNvSpPr>
            <a:spLocks noGrp="1"/>
          </p:cNvSpPr>
          <p:nvPr>
            <p:ph idx="1"/>
          </p:nvPr>
        </p:nvSpPr>
        <p:spPr/>
        <p:txBody>
          <a:bodyPr/>
          <a:lstStyle/>
          <a:p>
            <a:r>
              <a:rPr lang="en-US" dirty="0" err="1"/>
              <a:t>ResNet</a:t>
            </a:r>
            <a:r>
              <a:rPr lang="en-US" dirty="0"/>
              <a:t> </a:t>
            </a:r>
            <a:r>
              <a:rPr lang="en-US" dirty="0" err="1"/>
              <a:t>parameterise</a:t>
            </a:r>
            <a:r>
              <a:rPr lang="en-US" dirty="0"/>
              <a:t> the function mapping between consecutive layers</a:t>
            </a:r>
          </a:p>
          <a:p>
            <a:pPr lvl="1"/>
            <a:r>
              <a:rPr lang="en-US" dirty="0"/>
              <a:t>Learn weights to represent the </a:t>
            </a:r>
            <a:r>
              <a:rPr lang="en-US" dirty="0">
                <a:solidFill>
                  <a:srgbClr val="FF0000"/>
                </a:solidFill>
              </a:rPr>
              <a:t>function</a:t>
            </a:r>
            <a:r>
              <a:rPr lang="en-US" dirty="0"/>
              <a:t> between hidden layers</a:t>
            </a:r>
          </a:p>
          <a:p>
            <a:pPr marL="457200" lvl="1" indent="0">
              <a:buNone/>
            </a:pPr>
            <a:endParaRPr lang="en-US" dirty="0"/>
          </a:p>
          <a:p>
            <a:pPr marL="457200" lvl="1" indent="0">
              <a:buNone/>
            </a:pPr>
            <a:endParaRPr lang="en-US" dirty="0"/>
          </a:p>
          <a:p>
            <a:pPr marL="457200" lvl="1" indent="0">
              <a:buNone/>
            </a:pPr>
            <a:endParaRPr lang="en-US" dirty="0"/>
          </a:p>
          <a:p>
            <a:r>
              <a:rPr lang="en-US" dirty="0"/>
              <a:t>NODEs </a:t>
            </a:r>
            <a:r>
              <a:rPr lang="en-US" dirty="0" err="1"/>
              <a:t>parameterise</a:t>
            </a:r>
            <a:r>
              <a:rPr lang="en-US" dirty="0"/>
              <a:t> the derivative of the hidden state over time</a:t>
            </a:r>
          </a:p>
          <a:p>
            <a:pPr lvl="1"/>
            <a:r>
              <a:rPr lang="en-US" dirty="0"/>
              <a:t>Learn weights to represent the </a:t>
            </a:r>
            <a:r>
              <a:rPr lang="en-US" dirty="0">
                <a:solidFill>
                  <a:srgbClr val="FF0000"/>
                </a:solidFill>
              </a:rPr>
              <a:t>derivative</a:t>
            </a:r>
            <a:r>
              <a:rPr lang="en-US" dirty="0"/>
              <a:t> of the intermediary states over time</a:t>
            </a:r>
            <a:endParaRPr lang="en-GB" dirty="0"/>
          </a:p>
        </p:txBody>
      </p:sp>
      <p:pic>
        <p:nvPicPr>
          <p:cNvPr id="4" name="Picture 3">
            <a:extLst>
              <a:ext uri="{FF2B5EF4-FFF2-40B4-BE49-F238E27FC236}">
                <a16:creationId xmlns:a16="http://schemas.microsoft.com/office/drawing/2014/main" id="{0B90D62E-52AE-4817-86E2-A2C9F30D112E}"/>
              </a:ext>
            </a:extLst>
          </p:cNvPr>
          <p:cNvPicPr>
            <a:picLocks noChangeAspect="1"/>
          </p:cNvPicPr>
          <p:nvPr/>
        </p:nvPicPr>
        <p:blipFill>
          <a:blip r:embed="rId3"/>
          <a:stretch>
            <a:fillRect/>
          </a:stretch>
        </p:blipFill>
        <p:spPr>
          <a:xfrm>
            <a:off x="4010967" y="3395348"/>
            <a:ext cx="5048250" cy="676275"/>
          </a:xfrm>
          <a:prstGeom prst="rect">
            <a:avLst/>
          </a:prstGeom>
        </p:spPr>
      </p:pic>
      <p:pic>
        <p:nvPicPr>
          <p:cNvPr id="5" name="Picture 4">
            <a:extLst>
              <a:ext uri="{FF2B5EF4-FFF2-40B4-BE49-F238E27FC236}">
                <a16:creationId xmlns:a16="http://schemas.microsoft.com/office/drawing/2014/main" id="{3535D401-ADA7-4CCF-9B84-54455B778703}"/>
              </a:ext>
            </a:extLst>
          </p:cNvPr>
          <p:cNvPicPr>
            <a:picLocks noChangeAspect="1"/>
          </p:cNvPicPr>
          <p:nvPr/>
        </p:nvPicPr>
        <p:blipFill>
          <a:blip r:embed="rId4"/>
          <a:stretch>
            <a:fillRect/>
          </a:stretch>
        </p:blipFill>
        <p:spPr>
          <a:xfrm>
            <a:off x="3855531" y="5386388"/>
            <a:ext cx="4953000" cy="790575"/>
          </a:xfrm>
          <a:prstGeom prst="rect">
            <a:avLst/>
          </a:prstGeom>
        </p:spPr>
      </p:pic>
    </p:spTree>
    <p:extLst>
      <p:ext uri="{BB962C8B-B14F-4D97-AF65-F5344CB8AC3E}">
        <p14:creationId xmlns:p14="http://schemas.microsoft.com/office/powerpoint/2010/main" val="228995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BFE63-7D6C-453D-876D-1AFD746116DC}"/>
              </a:ext>
            </a:extLst>
          </p:cNvPr>
          <p:cNvPicPr>
            <a:picLocks noChangeAspect="1"/>
          </p:cNvPicPr>
          <p:nvPr/>
        </p:nvPicPr>
        <p:blipFill>
          <a:blip r:embed="rId3"/>
          <a:stretch>
            <a:fillRect/>
          </a:stretch>
        </p:blipFill>
        <p:spPr>
          <a:xfrm>
            <a:off x="469447" y="241609"/>
            <a:ext cx="5048250" cy="676275"/>
          </a:xfrm>
          <a:prstGeom prst="rect">
            <a:avLst/>
          </a:prstGeom>
        </p:spPr>
      </p:pic>
      <p:pic>
        <p:nvPicPr>
          <p:cNvPr id="7" name="Picture 6">
            <a:extLst>
              <a:ext uri="{FF2B5EF4-FFF2-40B4-BE49-F238E27FC236}">
                <a16:creationId xmlns:a16="http://schemas.microsoft.com/office/drawing/2014/main" id="{AD0579CD-F687-4394-AF86-8F905212027A}"/>
              </a:ext>
            </a:extLst>
          </p:cNvPr>
          <p:cNvPicPr>
            <a:picLocks noChangeAspect="1"/>
          </p:cNvPicPr>
          <p:nvPr/>
        </p:nvPicPr>
        <p:blipFill>
          <a:blip r:embed="rId4"/>
          <a:stretch>
            <a:fillRect/>
          </a:stretch>
        </p:blipFill>
        <p:spPr>
          <a:xfrm>
            <a:off x="6769553" y="127309"/>
            <a:ext cx="4953000" cy="790575"/>
          </a:xfrm>
          <a:prstGeom prst="rect">
            <a:avLst/>
          </a:prstGeom>
        </p:spPr>
      </p:pic>
      <p:pic>
        <p:nvPicPr>
          <p:cNvPr id="9" name="Picture 8">
            <a:extLst>
              <a:ext uri="{FF2B5EF4-FFF2-40B4-BE49-F238E27FC236}">
                <a16:creationId xmlns:a16="http://schemas.microsoft.com/office/drawing/2014/main" id="{87DBD8EA-D795-4C4F-A54E-81DE4944EC08}"/>
              </a:ext>
            </a:extLst>
          </p:cNvPr>
          <p:cNvPicPr>
            <a:picLocks noChangeAspect="1"/>
          </p:cNvPicPr>
          <p:nvPr/>
        </p:nvPicPr>
        <p:blipFill>
          <a:blip r:embed="rId5"/>
          <a:stretch>
            <a:fillRect/>
          </a:stretch>
        </p:blipFill>
        <p:spPr>
          <a:xfrm>
            <a:off x="3323603" y="1493940"/>
            <a:ext cx="4876798" cy="5000260"/>
          </a:xfrm>
          <a:prstGeom prst="rect">
            <a:avLst/>
          </a:prstGeom>
        </p:spPr>
      </p:pic>
      <p:pic>
        <p:nvPicPr>
          <p:cNvPr id="30" name="Picture 29">
            <a:extLst>
              <a:ext uri="{FF2B5EF4-FFF2-40B4-BE49-F238E27FC236}">
                <a16:creationId xmlns:a16="http://schemas.microsoft.com/office/drawing/2014/main" id="{EF3AF252-D39F-4534-9518-243DA4844A39}"/>
              </a:ext>
            </a:extLst>
          </p:cNvPr>
          <p:cNvPicPr>
            <a:picLocks noChangeAspect="1"/>
          </p:cNvPicPr>
          <p:nvPr/>
        </p:nvPicPr>
        <p:blipFill>
          <a:blip r:embed="rId6"/>
          <a:stretch>
            <a:fillRect/>
          </a:stretch>
        </p:blipFill>
        <p:spPr>
          <a:xfrm>
            <a:off x="469447" y="1313509"/>
            <a:ext cx="2644894" cy="4560618"/>
          </a:xfrm>
          <a:prstGeom prst="rect">
            <a:avLst/>
          </a:prstGeom>
        </p:spPr>
      </p:pic>
      <p:grpSp>
        <p:nvGrpSpPr>
          <p:cNvPr id="34" name="Group 33">
            <a:extLst>
              <a:ext uri="{FF2B5EF4-FFF2-40B4-BE49-F238E27FC236}">
                <a16:creationId xmlns:a16="http://schemas.microsoft.com/office/drawing/2014/main" id="{002AF038-F176-45DC-9C56-28DAF76A19FE}"/>
              </a:ext>
            </a:extLst>
          </p:cNvPr>
          <p:cNvGrpSpPr/>
          <p:nvPr/>
        </p:nvGrpSpPr>
        <p:grpSpPr>
          <a:xfrm>
            <a:off x="8409664" y="1706578"/>
            <a:ext cx="3448762" cy="3611618"/>
            <a:chOff x="3005137" y="0"/>
            <a:chExt cx="6181725" cy="6670221"/>
          </a:xfrm>
        </p:grpSpPr>
        <p:pic>
          <p:nvPicPr>
            <p:cNvPr id="32" name="Picture 31">
              <a:extLst>
                <a:ext uri="{FF2B5EF4-FFF2-40B4-BE49-F238E27FC236}">
                  <a16:creationId xmlns:a16="http://schemas.microsoft.com/office/drawing/2014/main" id="{85DF04CA-7881-4E3B-A851-A5FADB6FEB65}"/>
                </a:ext>
              </a:extLst>
            </p:cNvPr>
            <p:cNvPicPr>
              <a:picLocks noChangeAspect="1"/>
            </p:cNvPicPr>
            <p:nvPr/>
          </p:nvPicPr>
          <p:blipFill>
            <a:blip r:embed="rId7"/>
            <a:stretch>
              <a:fillRect/>
            </a:stretch>
          </p:blipFill>
          <p:spPr>
            <a:xfrm>
              <a:off x="3005137" y="0"/>
              <a:ext cx="6181725" cy="6667500"/>
            </a:xfrm>
            <a:prstGeom prst="rect">
              <a:avLst/>
            </a:prstGeom>
          </p:spPr>
        </p:pic>
        <p:sp>
          <p:nvSpPr>
            <p:cNvPr id="33" name="Rectangle 32">
              <a:extLst>
                <a:ext uri="{FF2B5EF4-FFF2-40B4-BE49-F238E27FC236}">
                  <a16:creationId xmlns:a16="http://schemas.microsoft.com/office/drawing/2014/main" id="{CDADCA56-8119-435E-A470-F0A4A1412C11}"/>
                </a:ext>
              </a:extLst>
            </p:cNvPr>
            <p:cNvSpPr/>
            <p:nvPr/>
          </p:nvSpPr>
          <p:spPr>
            <a:xfrm>
              <a:off x="7225392" y="5470071"/>
              <a:ext cx="1961469" cy="1200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3195004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3081</TotalTime>
  <Words>3698</Words>
  <Application>Microsoft Office PowerPoint</Application>
  <PresentationFormat>Widescreen</PresentationFormat>
  <Paragraphs>448</Paragraphs>
  <Slides>38</Slides>
  <Notes>31</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Neural Ordinary Differential Equations</vt:lpstr>
      <vt:lpstr>At the (very) high level</vt:lpstr>
      <vt:lpstr>Some definitions </vt:lpstr>
      <vt:lpstr>Residual form  ODE form via Eulers method</vt:lpstr>
      <vt:lpstr>ResNet Neural ODE;  (Discrete vs Continuous)</vt:lpstr>
      <vt:lpstr>Benefits </vt:lpstr>
      <vt:lpstr>Be aware…</vt:lpstr>
      <vt:lpstr>ResNet vs ODENet</vt:lpstr>
      <vt:lpstr>PowerPoint Presentation</vt:lpstr>
      <vt:lpstr>What do we have so far?</vt:lpstr>
      <vt:lpstr>Reverse-mode automatic differentiation of ODE solutions</vt:lpstr>
      <vt:lpstr>Adjoint Sensitivity Method</vt:lpstr>
      <vt:lpstr>PowerPoint Presentation</vt:lpstr>
      <vt:lpstr>PowerPoint Presentation</vt:lpstr>
      <vt:lpstr>How to optimize the loss function? </vt:lpstr>
      <vt:lpstr>PowerPoint Presentation</vt:lpstr>
      <vt:lpstr>PowerPoint Presentation</vt:lpstr>
      <vt:lpstr>Augmented State Dynamics (App. B.2)</vt:lpstr>
      <vt:lpstr>PowerPoint Presentation</vt:lpstr>
      <vt:lpstr>PowerPoint Presentation</vt:lpstr>
      <vt:lpstr>PowerPoint Presentation</vt:lpstr>
      <vt:lpstr>PowerPoint Presentation</vt:lpstr>
      <vt:lpstr>Experiments</vt:lpstr>
      <vt:lpstr>O(1) Memory Cost</vt:lpstr>
      <vt:lpstr>Error Control in ODE-Nets</vt:lpstr>
      <vt:lpstr>Continuous Normalising Flows</vt:lpstr>
      <vt:lpstr>PowerPoint Presentation</vt:lpstr>
      <vt:lpstr>PowerPoint Presentation</vt:lpstr>
      <vt:lpstr>Density matching</vt:lpstr>
      <vt:lpstr>ML Training</vt:lpstr>
      <vt:lpstr>Generative latent function time-series model</vt:lpstr>
      <vt:lpstr>Continuous Time RNNs </vt:lpstr>
      <vt:lpstr>Poisson Process Likelihoods</vt:lpstr>
      <vt:lpstr>Time series with irregular time points</vt:lpstr>
      <vt:lpstr>Latent space interpolation</vt:lpstr>
      <vt:lpstr>Limitations (mentioned in the paper)</vt:lpstr>
      <vt:lpstr>Limitations (extra ones) </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Ordinary Differential Equations</dc:title>
  <dc:creator>Bhumika Mistry</dc:creator>
  <cp:lastModifiedBy>Bhumika Mistry</cp:lastModifiedBy>
  <cp:revision>61</cp:revision>
  <dcterms:created xsi:type="dcterms:W3CDTF">2022-03-10T22:32:40Z</dcterms:created>
  <dcterms:modified xsi:type="dcterms:W3CDTF">2023-11-13T00:03:14Z</dcterms:modified>
</cp:coreProperties>
</file>